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14"/>
  </p:notesMasterIdLst>
  <p:sldIdLst>
    <p:sldId id="2147474037" r:id="rId5"/>
    <p:sldId id="2147474038" r:id="rId6"/>
    <p:sldId id="2147474022" r:id="rId7"/>
    <p:sldId id="2147474024" r:id="rId8"/>
    <p:sldId id="2147474033" r:id="rId9"/>
    <p:sldId id="2147474035" r:id="rId10"/>
    <p:sldId id="2147474036" r:id="rId11"/>
    <p:sldId id="2147474026" r:id="rId12"/>
    <p:sldId id="2147474039"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D78"/>
    <a:srgbClr val="8EC455"/>
    <a:srgbClr val="8EFA00"/>
    <a:srgbClr val="FFD57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233"/>
    <p:restoredTop sz="94471"/>
  </p:normalViewPr>
  <p:slideViewPr>
    <p:cSldViewPr snapToGrid="0">
      <p:cViewPr varScale="1">
        <p:scale>
          <a:sx n="103" d="100"/>
          <a:sy n="103" d="100"/>
        </p:scale>
        <p:origin x="1656" y="176"/>
      </p:cViewPr>
      <p:guideLst/>
    </p:cSldViewPr>
  </p:slid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ableStyles" Target="tableStyle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presProps" Target="presProp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40777AD-9F95-AC45-BFB5-C74E517671D2}" type="datetimeFigureOut">
              <a:rPr lang="en-US" smtClean="0"/>
              <a:t>5/5/25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6AE8DD1-277C-D34A-91CE-E6148EE396A0}" type="slidenum">
              <a:rPr lang="en-US" smtClean="0"/>
              <a:t>‹#›</a:t>
            </a:fld>
            <a:endParaRPr lang="en-US"/>
          </a:p>
        </p:txBody>
      </p:sp>
    </p:spTree>
    <p:extLst>
      <p:ext uri="{BB962C8B-B14F-4D97-AF65-F5344CB8AC3E}">
        <p14:creationId xmlns:p14="http://schemas.microsoft.com/office/powerpoint/2010/main" val="29246322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6AE8DD1-277C-D34A-91CE-E6148EE396A0}" type="slidenum">
              <a:rPr lang="en-US" smtClean="0"/>
              <a:t>8</a:t>
            </a:fld>
            <a:endParaRPr lang="en-US"/>
          </a:p>
        </p:txBody>
      </p:sp>
    </p:spTree>
    <p:extLst>
      <p:ext uri="{BB962C8B-B14F-4D97-AF65-F5344CB8AC3E}">
        <p14:creationId xmlns:p14="http://schemas.microsoft.com/office/powerpoint/2010/main" val="137320881"/>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tags" Target="../tags/tag23.xml"/><Relationship Id="rId7" Type="http://schemas.openxmlformats.org/officeDocument/2006/relationships/image" Target="../media/image3.emf"/><Relationship Id="rId2" Type="http://schemas.openxmlformats.org/officeDocument/2006/relationships/tags" Target="../tags/tag22.xml"/><Relationship Id="rId1" Type="http://schemas.openxmlformats.org/officeDocument/2006/relationships/tags" Target="../tags/tag21.xml"/><Relationship Id="rId6" Type="http://schemas.openxmlformats.org/officeDocument/2006/relationships/oleObject" Target="../embeddings/oleObject2.bin"/><Relationship Id="rId5" Type="http://schemas.openxmlformats.org/officeDocument/2006/relationships/slideMaster" Target="../slideMasters/slideMaster1.xml"/><Relationship Id="rId4" Type="http://schemas.openxmlformats.org/officeDocument/2006/relationships/tags" Target="../tags/tag24.xml"/><Relationship Id="rId9" Type="http://schemas.openxmlformats.org/officeDocument/2006/relationships/hyperlink" Target="https://quad.box.com/s/39o43nn04xjnr3ulc204lg59gs9g3o3q" TargetMode="Externa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tags" Target="../tags/tag61.xml"/><Relationship Id="rId7" Type="http://schemas.openxmlformats.org/officeDocument/2006/relationships/oleObject" Target="../embeddings/oleObject8.bin"/><Relationship Id="rId2" Type="http://schemas.openxmlformats.org/officeDocument/2006/relationships/tags" Target="../tags/tag60.xml"/><Relationship Id="rId1" Type="http://schemas.openxmlformats.org/officeDocument/2006/relationships/tags" Target="../tags/tag59.xml"/><Relationship Id="rId6" Type="http://schemas.openxmlformats.org/officeDocument/2006/relationships/slideMaster" Target="../slideMasters/slideMaster1.xml"/><Relationship Id="rId5" Type="http://schemas.openxmlformats.org/officeDocument/2006/relationships/tags" Target="../tags/tag63.xml"/><Relationship Id="rId4" Type="http://schemas.openxmlformats.org/officeDocument/2006/relationships/tags" Target="../tags/tag62.xml"/></Relationships>
</file>

<file path=ppt/slideLayouts/_rels/slideLayout12.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tags" Target="../tags/tag66.xml"/><Relationship Id="rId7" Type="http://schemas.openxmlformats.org/officeDocument/2006/relationships/oleObject" Target="../embeddings/oleObject8.bin"/><Relationship Id="rId2" Type="http://schemas.openxmlformats.org/officeDocument/2006/relationships/tags" Target="../tags/tag65.xml"/><Relationship Id="rId1" Type="http://schemas.openxmlformats.org/officeDocument/2006/relationships/tags" Target="../tags/tag64.xml"/><Relationship Id="rId6" Type="http://schemas.openxmlformats.org/officeDocument/2006/relationships/slideMaster" Target="../slideMasters/slideMaster1.xml"/><Relationship Id="rId5" Type="http://schemas.openxmlformats.org/officeDocument/2006/relationships/tags" Target="../tags/tag68.xml"/><Relationship Id="rId4" Type="http://schemas.openxmlformats.org/officeDocument/2006/relationships/tags" Target="../tags/tag67.xml"/></Relationships>
</file>

<file path=ppt/slideLayouts/_rels/slideLayout13.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tags" Target="../tags/tag71.xml"/><Relationship Id="rId7" Type="http://schemas.openxmlformats.org/officeDocument/2006/relationships/oleObject" Target="../embeddings/oleObject8.bin"/><Relationship Id="rId2" Type="http://schemas.openxmlformats.org/officeDocument/2006/relationships/tags" Target="../tags/tag70.xml"/><Relationship Id="rId1" Type="http://schemas.openxmlformats.org/officeDocument/2006/relationships/tags" Target="../tags/tag69.xml"/><Relationship Id="rId6" Type="http://schemas.openxmlformats.org/officeDocument/2006/relationships/slideMaster" Target="../slideMasters/slideMaster1.xml"/><Relationship Id="rId5" Type="http://schemas.openxmlformats.org/officeDocument/2006/relationships/tags" Target="../tags/tag73.xml"/><Relationship Id="rId4" Type="http://schemas.openxmlformats.org/officeDocument/2006/relationships/tags" Target="../tags/tag72.xml"/></Relationships>
</file>

<file path=ppt/slideLayouts/_rels/slideLayout14.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tags" Target="../tags/tag76.xml"/><Relationship Id="rId7" Type="http://schemas.openxmlformats.org/officeDocument/2006/relationships/oleObject" Target="../embeddings/oleObject8.bin"/><Relationship Id="rId2" Type="http://schemas.openxmlformats.org/officeDocument/2006/relationships/tags" Target="../tags/tag75.xml"/><Relationship Id="rId1" Type="http://schemas.openxmlformats.org/officeDocument/2006/relationships/tags" Target="../tags/tag74.xml"/><Relationship Id="rId6" Type="http://schemas.openxmlformats.org/officeDocument/2006/relationships/slideMaster" Target="../slideMasters/slideMaster1.xml"/><Relationship Id="rId5" Type="http://schemas.openxmlformats.org/officeDocument/2006/relationships/tags" Target="../tags/tag78.xml"/><Relationship Id="rId4" Type="http://schemas.openxmlformats.org/officeDocument/2006/relationships/tags" Target="../tags/tag77.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12.jpeg"/></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tags" Target="../tags/tag81.xml"/><Relationship Id="rId7" Type="http://schemas.openxmlformats.org/officeDocument/2006/relationships/image" Target="../media/image3.emf"/><Relationship Id="rId2" Type="http://schemas.openxmlformats.org/officeDocument/2006/relationships/tags" Target="../tags/tag80.xml"/><Relationship Id="rId1" Type="http://schemas.openxmlformats.org/officeDocument/2006/relationships/tags" Target="../tags/tag79.xml"/><Relationship Id="rId6" Type="http://schemas.openxmlformats.org/officeDocument/2006/relationships/oleObject" Target="../embeddings/oleObject7.bin"/><Relationship Id="rId5" Type="http://schemas.openxmlformats.org/officeDocument/2006/relationships/image" Target="../media/image16.jpeg"/><Relationship Id="rId4"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tags" Target="../tags/tag84.xml"/><Relationship Id="rId7" Type="http://schemas.openxmlformats.org/officeDocument/2006/relationships/image" Target="../media/image1.emf"/><Relationship Id="rId2" Type="http://schemas.openxmlformats.org/officeDocument/2006/relationships/tags" Target="../tags/tag83.xml"/><Relationship Id="rId1" Type="http://schemas.openxmlformats.org/officeDocument/2006/relationships/tags" Target="../tags/tag82.xml"/><Relationship Id="rId6" Type="http://schemas.openxmlformats.org/officeDocument/2006/relationships/oleObject" Target="../embeddings/oleObject8.bin"/><Relationship Id="rId5" Type="http://schemas.openxmlformats.org/officeDocument/2006/relationships/image" Target="../media/image17.jpeg"/><Relationship Id="rId4"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tags" Target="../tags/tag87.xml"/><Relationship Id="rId7" Type="http://schemas.openxmlformats.org/officeDocument/2006/relationships/image" Target="../media/image1.emf"/><Relationship Id="rId2" Type="http://schemas.openxmlformats.org/officeDocument/2006/relationships/tags" Target="../tags/tag86.xml"/><Relationship Id="rId1" Type="http://schemas.openxmlformats.org/officeDocument/2006/relationships/tags" Target="../tags/tag85.xml"/><Relationship Id="rId6" Type="http://schemas.openxmlformats.org/officeDocument/2006/relationships/oleObject" Target="../embeddings/oleObject8.bin"/><Relationship Id="rId5" Type="http://schemas.openxmlformats.org/officeDocument/2006/relationships/image" Target="../media/image18.jpeg"/><Relationship Id="rId4"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tags" Target="../tags/tag90.xml"/><Relationship Id="rId7" Type="http://schemas.openxmlformats.org/officeDocument/2006/relationships/image" Target="../media/image1.emf"/><Relationship Id="rId2" Type="http://schemas.openxmlformats.org/officeDocument/2006/relationships/tags" Target="../tags/tag89.xml"/><Relationship Id="rId1" Type="http://schemas.openxmlformats.org/officeDocument/2006/relationships/tags" Target="../tags/tag88.xml"/><Relationship Id="rId6" Type="http://schemas.openxmlformats.org/officeDocument/2006/relationships/oleObject" Target="../embeddings/oleObject8.bin"/><Relationship Id="rId5" Type="http://schemas.openxmlformats.org/officeDocument/2006/relationships/image" Target="../media/image19.jpe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3.emf"/><Relationship Id="rId3" Type="http://schemas.openxmlformats.org/officeDocument/2006/relationships/tags" Target="../tags/tag27.xml"/><Relationship Id="rId7" Type="http://schemas.openxmlformats.org/officeDocument/2006/relationships/oleObject" Target="../embeddings/oleObject3.bin"/><Relationship Id="rId2" Type="http://schemas.openxmlformats.org/officeDocument/2006/relationships/tags" Target="../tags/tag26.xml"/><Relationship Id="rId1" Type="http://schemas.openxmlformats.org/officeDocument/2006/relationships/tags" Target="../tags/tag25.xml"/><Relationship Id="rId6" Type="http://schemas.openxmlformats.org/officeDocument/2006/relationships/slideMaster" Target="../slideMasters/slideMaster1.xml"/><Relationship Id="rId5" Type="http://schemas.openxmlformats.org/officeDocument/2006/relationships/tags" Target="../tags/tag29.xml"/><Relationship Id="rId4" Type="http://schemas.openxmlformats.org/officeDocument/2006/relationships/tags" Target="../tags/tag28.xml"/><Relationship Id="rId9"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tags" Target="../tags/tag32.xml"/><Relationship Id="rId7" Type="http://schemas.openxmlformats.org/officeDocument/2006/relationships/oleObject" Target="../embeddings/oleObject4.bin"/><Relationship Id="rId2" Type="http://schemas.openxmlformats.org/officeDocument/2006/relationships/tags" Target="../tags/tag31.xml"/><Relationship Id="rId1" Type="http://schemas.openxmlformats.org/officeDocument/2006/relationships/tags" Target="../tags/tag30.xml"/><Relationship Id="rId6" Type="http://schemas.openxmlformats.org/officeDocument/2006/relationships/slideMaster" Target="../slideMasters/slideMaster1.xml"/><Relationship Id="rId5" Type="http://schemas.openxmlformats.org/officeDocument/2006/relationships/tags" Target="../tags/tag34.xml"/><Relationship Id="rId4" Type="http://schemas.openxmlformats.org/officeDocument/2006/relationships/tags" Target="../tags/tag33.xml"/></Relationships>
</file>

<file path=ppt/slideLayouts/_rels/slideLayout5.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tags" Target="../tags/tag37.xml"/><Relationship Id="rId7" Type="http://schemas.openxmlformats.org/officeDocument/2006/relationships/oleObject" Target="../embeddings/oleObject4.bin"/><Relationship Id="rId2" Type="http://schemas.openxmlformats.org/officeDocument/2006/relationships/tags" Target="../tags/tag36.xml"/><Relationship Id="rId1" Type="http://schemas.openxmlformats.org/officeDocument/2006/relationships/tags" Target="../tags/tag35.xml"/><Relationship Id="rId6" Type="http://schemas.openxmlformats.org/officeDocument/2006/relationships/slideMaster" Target="../slideMasters/slideMaster1.xml"/><Relationship Id="rId5" Type="http://schemas.openxmlformats.org/officeDocument/2006/relationships/tags" Target="../tags/tag39.xml"/><Relationship Id="rId4" Type="http://schemas.openxmlformats.org/officeDocument/2006/relationships/tags" Target="../tags/tag38.xml"/><Relationship Id="rId9" Type="http://schemas.openxmlformats.org/officeDocument/2006/relationships/image" Target="../media/image7.emf"/></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3.emf"/><Relationship Id="rId3" Type="http://schemas.openxmlformats.org/officeDocument/2006/relationships/tags" Target="../tags/tag42.xml"/><Relationship Id="rId7" Type="http://schemas.openxmlformats.org/officeDocument/2006/relationships/oleObject" Target="../embeddings/oleObject5.bin"/><Relationship Id="rId2" Type="http://schemas.openxmlformats.org/officeDocument/2006/relationships/tags" Target="../tags/tag41.xml"/><Relationship Id="rId1" Type="http://schemas.openxmlformats.org/officeDocument/2006/relationships/tags" Target="../tags/tag40.xml"/><Relationship Id="rId6" Type="http://schemas.openxmlformats.org/officeDocument/2006/relationships/slideMaster" Target="../slideMasters/slideMaster1.xml"/><Relationship Id="rId5" Type="http://schemas.openxmlformats.org/officeDocument/2006/relationships/tags" Target="../tags/tag44.xml"/><Relationship Id="rId4" Type="http://schemas.openxmlformats.org/officeDocument/2006/relationships/tags" Target="../tags/tag43.xml"/></Relationships>
</file>

<file path=ppt/slideLayouts/_rels/slideLayout7.xml.rels><?xml version="1.0" encoding="UTF-8" standalone="yes"?>
<Relationships xmlns="http://schemas.openxmlformats.org/package/2006/relationships"><Relationship Id="rId8" Type="http://schemas.openxmlformats.org/officeDocument/2006/relationships/oleObject" Target="../embeddings/oleObject6.bin"/><Relationship Id="rId3" Type="http://schemas.openxmlformats.org/officeDocument/2006/relationships/tags" Target="../tags/tag47.xml"/><Relationship Id="rId7" Type="http://schemas.openxmlformats.org/officeDocument/2006/relationships/slideMaster" Target="../slideMasters/slideMaster1.xml"/><Relationship Id="rId2" Type="http://schemas.openxmlformats.org/officeDocument/2006/relationships/tags" Target="../tags/tag46.xml"/><Relationship Id="rId1" Type="http://schemas.openxmlformats.org/officeDocument/2006/relationships/tags" Target="../tags/tag45.xml"/><Relationship Id="rId6" Type="http://schemas.openxmlformats.org/officeDocument/2006/relationships/tags" Target="../tags/tag50.xml"/><Relationship Id="rId5" Type="http://schemas.openxmlformats.org/officeDocument/2006/relationships/tags" Target="../tags/tag49.xml"/><Relationship Id="rId10" Type="http://schemas.openxmlformats.org/officeDocument/2006/relationships/image" Target="../media/image2.png"/><Relationship Id="rId4" Type="http://schemas.openxmlformats.org/officeDocument/2006/relationships/tags" Target="../tags/tag48.xml"/><Relationship Id="rId9" Type="http://schemas.openxmlformats.org/officeDocument/2006/relationships/image" Target="../media/image3.emf"/></Relationships>
</file>

<file path=ppt/slideLayouts/_rels/slideLayout8.xml.rels><?xml version="1.0" encoding="UTF-8" standalone="yes"?>
<Relationships xmlns="http://schemas.openxmlformats.org/package/2006/relationships"><Relationship Id="rId8" Type="http://schemas.openxmlformats.org/officeDocument/2006/relationships/image" Target="../media/image3.emf"/><Relationship Id="rId3" Type="http://schemas.openxmlformats.org/officeDocument/2006/relationships/tags" Target="../tags/tag53.xml"/><Relationship Id="rId7" Type="http://schemas.openxmlformats.org/officeDocument/2006/relationships/oleObject" Target="../embeddings/oleObject5.bin"/><Relationship Id="rId2" Type="http://schemas.openxmlformats.org/officeDocument/2006/relationships/tags" Target="../tags/tag52.xml"/><Relationship Id="rId1" Type="http://schemas.openxmlformats.org/officeDocument/2006/relationships/tags" Target="../tags/tag51.xml"/><Relationship Id="rId6" Type="http://schemas.openxmlformats.org/officeDocument/2006/relationships/slideMaster" Target="../slideMasters/slideMaster1.xml"/><Relationship Id="rId5" Type="http://schemas.openxmlformats.org/officeDocument/2006/relationships/tags" Target="../tags/tag55.xml"/><Relationship Id="rId4" Type="http://schemas.openxmlformats.org/officeDocument/2006/relationships/tags" Target="../tags/tag54.xml"/></Relationships>
</file>

<file path=ppt/slideLayouts/_rels/slideLayout9.xml.rels><?xml version="1.0" encoding="UTF-8" standalone="yes"?>
<Relationships xmlns="http://schemas.openxmlformats.org/package/2006/relationships"><Relationship Id="rId3" Type="http://schemas.openxmlformats.org/officeDocument/2006/relationships/tags" Target="../tags/tag58.xml"/><Relationship Id="rId2" Type="http://schemas.openxmlformats.org/officeDocument/2006/relationships/tags" Target="../tags/tag57.xml"/><Relationship Id="rId1" Type="http://schemas.openxmlformats.org/officeDocument/2006/relationships/tags" Target="../tags/tag56.xml"/><Relationship Id="rId6" Type="http://schemas.openxmlformats.org/officeDocument/2006/relationships/image" Target="../media/image3.emf"/><Relationship Id="rId5" Type="http://schemas.openxmlformats.org/officeDocument/2006/relationships/oleObject" Target="../embeddings/oleObject7.bin"/><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Page">
    <p:bg>
      <p:bgPr>
        <a:solidFill>
          <a:schemeClr val="bg1"/>
        </a:solidFill>
        <a:effectLst/>
      </p:bgPr>
    </p:bg>
    <p:spTree>
      <p:nvGrpSpPr>
        <p:cNvPr id="1" name=""/>
        <p:cNvGrpSpPr/>
        <p:nvPr/>
      </p:nvGrpSpPr>
      <p:grpSpPr>
        <a:xfrm>
          <a:off x="0" y="0"/>
          <a:ext cx="0" cy="0"/>
          <a:chOff x="0" y="0"/>
          <a:chExt cx="0" cy="0"/>
        </a:xfrm>
      </p:grpSpPr>
      <p:sp>
        <p:nvSpPr>
          <p:cNvPr id="9" name="object 4">
            <a:extLst>
              <a:ext uri="{FF2B5EF4-FFF2-40B4-BE49-F238E27FC236}">
                <a16:creationId xmlns:a16="http://schemas.microsoft.com/office/drawing/2014/main" id="{2EA6900A-035D-4EBB-BEAB-3B3AC572AA94}"/>
              </a:ext>
            </a:extLst>
          </p:cNvPr>
          <p:cNvSpPr/>
          <p:nvPr userDrawn="1"/>
        </p:nvSpPr>
        <p:spPr bwMode="ltGray">
          <a:xfrm>
            <a:off x="0" y="0"/>
            <a:ext cx="12192000" cy="6858096"/>
          </a:xfrm>
          <a:custGeom>
            <a:avLst/>
            <a:gdLst/>
            <a:ahLst/>
            <a:cxnLst/>
            <a:rect l="l" t="t" r="r" b="b"/>
            <a:pathLst>
              <a:path w="10235565" h="11308715">
                <a:moveTo>
                  <a:pt x="10235290" y="0"/>
                </a:moveTo>
                <a:lnTo>
                  <a:pt x="0" y="0"/>
                </a:lnTo>
                <a:lnTo>
                  <a:pt x="0" y="11308556"/>
                </a:lnTo>
                <a:lnTo>
                  <a:pt x="10235290" y="11308556"/>
                </a:lnTo>
                <a:lnTo>
                  <a:pt x="10235290" y="0"/>
                </a:lnTo>
                <a:close/>
              </a:path>
            </a:pathLst>
          </a:custGeom>
          <a:solidFill>
            <a:srgbClr val="032544"/>
          </a:solidFill>
        </p:spPr>
        <p:txBody>
          <a:bodyPr wrap="square" lIns="0" tIns="0" rIns="0" bIns="0" rtlCol="0"/>
          <a:lstStyle/>
          <a:p>
            <a:endParaRPr sz="1100"/>
          </a:p>
        </p:txBody>
      </p:sp>
      <p:sp>
        <p:nvSpPr>
          <p:cNvPr id="4" name="Picture Placeholder 3">
            <a:extLst>
              <a:ext uri="{FF2B5EF4-FFF2-40B4-BE49-F238E27FC236}">
                <a16:creationId xmlns:a16="http://schemas.microsoft.com/office/drawing/2014/main" id="{C7D63602-D0A8-6849-B8BB-54FAE9EA69DE}"/>
              </a:ext>
            </a:extLst>
          </p:cNvPr>
          <p:cNvSpPr>
            <a:spLocks noGrp="1"/>
          </p:cNvSpPr>
          <p:nvPr>
            <p:ph type="pic" sz="quarter" idx="14"/>
          </p:nvPr>
        </p:nvSpPr>
        <p:spPr>
          <a:xfrm>
            <a:off x="6210300" y="0"/>
            <a:ext cx="5981700" cy="6858000"/>
          </a:xfrm>
          <a:prstGeom prst="rect">
            <a:avLst/>
          </a:prstGeom>
          <a:solidFill>
            <a:schemeClr val="accent3"/>
          </a:solidFill>
        </p:spPr>
        <p:txBody>
          <a:bodyPr/>
          <a:lstStyle/>
          <a:p>
            <a:r>
              <a:rPr lang="en-US"/>
              <a:t>Click icon to add picture</a:t>
            </a:r>
          </a:p>
        </p:txBody>
      </p:sp>
      <p:graphicFrame>
        <p:nvGraphicFramePr>
          <p:cNvPr id="7" name="Object 6" hidden="1">
            <a:extLst>
              <a:ext uri="{FF2B5EF4-FFF2-40B4-BE49-F238E27FC236}">
                <a16:creationId xmlns:a16="http://schemas.microsoft.com/office/drawing/2014/main" id="{33B562A0-3D6C-45D0-9E85-8A28A804D0F1}"/>
              </a:ext>
            </a:extLst>
          </p:cNvPr>
          <p:cNvGraphicFramePr>
            <a:graphicFrameLocks noChangeAspect="1"/>
          </p:cNvGraphicFramePr>
          <p:nvPr userDrawn="1">
            <p:custDataLst>
              <p:tags r:id="rId1"/>
            </p:custDataLst>
            <p:extLst>
              <p:ext uri="{D42A27DB-BD31-4B8C-83A1-F6EECF244321}">
                <p14:modId xmlns:p14="http://schemas.microsoft.com/office/powerpoint/2010/main" val="387572877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6" imgW="592" imgH="591" progId="TCLayout.ActiveDocument.1">
                  <p:embed/>
                </p:oleObj>
              </mc:Choice>
              <mc:Fallback>
                <p:oleObj name="think-cell Slide" r:id="rId6" imgW="592" imgH="591" progId="TCLayout.ActiveDocument.1">
                  <p:embed/>
                  <p:pic>
                    <p:nvPicPr>
                      <p:cNvPr id="7" name="Object 6" hidden="1">
                        <a:extLst>
                          <a:ext uri="{FF2B5EF4-FFF2-40B4-BE49-F238E27FC236}">
                            <a16:creationId xmlns:a16="http://schemas.microsoft.com/office/drawing/2014/main" id="{33B562A0-3D6C-45D0-9E85-8A28A804D0F1}"/>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CC42428D-965F-410A-AAB0-2F4E028AF079}"/>
              </a:ext>
            </a:extLst>
          </p:cNvPr>
          <p:cNvSpPr/>
          <p:nvPr userDrawn="1">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300"/>
              </a:spcBef>
              <a:spcAft>
                <a:spcPts val="300"/>
              </a:spcAft>
            </a:pPr>
            <a:endParaRPr lang="en-US" sz="4400" b="1" i="0" baseline="0">
              <a:solidFill>
                <a:schemeClr val="bg1"/>
              </a:solidFill>
              <a:latin typeface="Arial" panose="020B0604020202020204" pitchFamily="34" charset="0"/>
              <a:ea typeface="+mj-ea"/>
              <a:cs typeface="+mj-cs"/>
              <a:sym typeface="Arial" panose="020B0604020202020204" pitchFamily="34" charset="0"/>
            </a:endParaRPr>
          </a:p>
        </p:txBody>
      </p:sp>
      <p:sp>
        <p:nvSpPr>
          <p:cNvPr id="18" name="Subtitle">
            <a:extLst>
              <a:ext uri="{FF2B5EF4-FFF2-40B4-BE49-F238E27FC236}">
                <a16:creationId xmlns:a16="http://schemas.microsoft.com/office/drawing/2014/main" id="{C85A1636-E33D-4640-A4BA-89E2008C1ED4}"/>
              </a:ext>
            </a:extLst>
          </p:cNvPr>
          <p:cNvSpPr>
            <a:spLocks noGrp="1"/>
          </p:cNvSpPr>
          <p:nvPr userDrawn="1">
            <p:ph type="subTitle" idx="1" hasCustomPrompt="1"/>
            <p:custDataLst>
              <p:tags r:id="rId3"/>
            </p:custDataLst>
          </p:nvPr>
        </p:nvSpPr>
        <p:spPr>
          <a:xfrm>
            <a:off x="725041" y="5773641"/>
            <a:ext cx="5129659" cy="307777"/>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noAutofit/>
          </a:bodyPr>
          <a:lstStyle>
            <a:lvl1pPr>
              <a:defRPr lang="en-US" sz="2000" b="1" dirty="0">
                <a:solidFill>
                  <a:schemeClr val="tx2"/>
                </a:solidFill>
              </a:defRPr>
            </a:lvl1pPr>
          </a:lstStyle>
          <a:p>
            <a:pPr lvl="0"/>
            <a:r>
              <a:rPr lang="en-US"/>
              <a:t>Month Year</a:t>
            </a:r>
          </a:p>
        </p:txBody>
      </p:sp>
      <p:sp>
        <p:nvSpPr>
          <p:cNvPr id="20" name="Title">
            <a:extLst>
              <a:ext uri="{FF2B5EF4-FFF2-40B4-BE49-F238E27FC236}">
                <a16:creationId xmlns:a16="http://schemas.microsoft.com/office/drawing/2014/main" id="{AA4E4E19-7239-46DA-AE24-CE9556C9BE7D}"/>
              </a:ext>
            </a:extLst>
          </p:cNvPr>
          <p:cNvSpPr>
            <a:spLocks noGrp="1"/>
          </p:cNvSpPr>
          <p:nvPr userDrawn="1">
            <p:ph type="title" hasCustomPrompt="1"/>
            <p:custDataLst>
              <p:tags r:id="rId4"/>
            </p:custDataLst>
          </p:nvPr>
        </p:nvSpPr>
        <p:spPr>
          <a:xfrm>
            <a:off x="725041" y="3737268"/>
            <a:ext cx="5129659" cy="133421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b" anchorCtr="0">
            <a:noAutofit/>
          </a:bodyPr>
          <a:lstStyle>
            <a:lvl1pPr>
              <a:defRPr lang="en-US" sz="4000" dirty="0">
                <a:solidFill>
                  <a:schemeClr val="tx2"/>
                </a:solidFill>
              </a:defRPr>
            </a:lvl1pPr>
          </a:lstStyle>
          <a:p>
            <a:pPr lvl="0"/>
            <a:r>
              <a:rPr lang="en-US"/>
              <a:t>CLICK TO EDIT MASTER TITLE STYLE</a:t>
            </a:r>
          </a:p>
        </p:txBody>
      </p:sp>
      <p:pic>
        <p:nvPicPr>
          <p:cNvPr id="14" name="Picture 13" descr="Graphical user interface&#10;&#10;Description automatically generated">
            <a:extLst>
              <a:ext uri="{FF2B5EF4-FFF2-40B4-BE49-F238E27FC236}">
                <a16:creationId xmlns:a16="http://schemas.microsoft.com/office/drawing/2014/main" id="{60D602AD-0F20-3749-8760-8D251766282E}"/>
              </a:ext>
            </a:extLst>
          </p:cNvPr>
          <p:cNvPicPr>
            <a:picLocks noChangeAspect="1"/>
          </p:cNvPicPr>
          <p:nvPr userDrawn="1"/>
        </p:nvPicPr>
        <p:blipFill>
          <a:blip r:embed="rId8" cstate="email">
            <a:extLst>
              <a:ext uri="{28A0092B-C50C-407E-A947-70E740481C1C}">
                <a14:useLocalDpi xmlns:a14="http://schemas.microsoft.com/office/drawing/2010/main"/>
              </a:ext>
            </a:extLst>
          </a:blip>
          <a:stretch>
            <a:fillRect/>
          </a:stretch>
        </p:blipFill>
        <p:spPr>
          <a:xfrm>
            <a:off x="3896408" y="219930"/>
            <a:ext cx="2112053" cy="1218273"/>
          </a:xfrm>
          <a:prstGeom prst="rect">
            <a:avLst/>
          </a:prstGeom>
        </p:spPr>
      </p:pic>
      <p:sp>
        <p:nvSpPr>
          <p:cNvPr id="3" name="TextBox 2">
            <a:extLst>
              <a:ext uri="{FF2B5EF4-FFF2-40B4-BE49-F238E27FC236}">
                <a16:creationId xmlns:a16="http://schemas.microsoft.com/office/drawing/2014/main" id="{E16E47F7-A903-1742-923D-9524A0FB04BA}"/>
              </a:ext>
            </a:extLst>
          </p:cNvPr>
          <p:cNvSpPr txBox="1"/>
          <p:nvPr userDrawn="1"/>
        </p:nvSpPr>
        <p:spPr>
          <a:xfrm>
            <a:off x="725041" y="6210300"/>
            <a:ext cx="5129659" cy="239713"/>
          </a:xfrm>
          <a:prstGeom prst="rect">
            <a:avLst/>
          </a:prstGeom>
          <a:ln w="6350">
            <a:noFill/>
            <a:miter lim="800000"/>
          </a:ln>
        </p:spPr>
        <p:txBody>
          <a:bodyPr vert="horz" wrap="square" lIns="0" tIns="0" rIns="0" bIns="0" rtlCol="0">
            <a:noAutofit/>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lang="en-US" sz="1000">
                <a:solidFill>
                  <a:srgbClr val="8598B1"/>
                </a:solidFill>
                <a:effectLst/>
                <a:latin typeface="Helvetica" pitchFamily="2" charset="0"/>
              </a:rPr>
              <a:t>ACI Proprietary &amp; Confidential – Do Not Replicate or Distribute</a:t>
            </a:r>
          </a:p>
        </p:txBody>
      </p:sp>
      <p:sp>
        <p:nvSpPr>
          <p:cNvPr id="12" name="TextBox 11">
            <a:extLst>
              <a:ext uri="{FF2B5EF4-FFF2-40B4-BE49-F238E27FC236}">
                <a16:creationId xmlns:a16="http://schemas.microsoft.com/office/drawing/2014/main" id="{A6C20D0C-ED84-794C-B626-C45456A2963C}"/>
              </a:ext>
            </a:extLst>
          </p:cNvPr>
          <p:cNvSpPr txBox="1"/>
          <p:nvPr userDrawn="1"/>
        </p:nvSpPr>
        <p:spPr>
          <a:xfrm>
            <a:off x="-4270248" y="0"/>
            <a:ext cx="3712463" cy="5394960"/>
          </a:xfrm>
          <a:prstGeom prst="rect">
            <a:avLst/>
          </a:prstGeom>
          <a:solidFill>
            <a:schemeClr val="accent1"/>
          </a:solidFill>
          <a:ln w="6350">
            <a:noFill/>
            <a:miter lim="800000"/>
          </a:ln>
        </p:spPr>
        <p:txBody>
          <a:bodyPr vert="horz" wrap="square" lIns="182880" tIns="182880" rIns="0" bIns="0" rtlCol="0">
            <a:noAutofit/>
          </a:bodyPr>
          <a:lstStyle/>
          <a:p>
            <a:pPr algn="l">
              <a:spcBef>
                <a:spcPts val="0"/>
              </a:spcBef>
              <a:spcAft>
                <a:spcPts val="0"/>
              </a:spcAft>
              <a:buNone/>
            </a:pPr>
            <a:r>
              <a:rPr lang="en-US" sz="2000" b="1">
                <a:solidFill>
                  <a:schemeClr val="accent3"/>
                </a:solidFill>
              </a:rPr>
              <a:t>COVER PAGE</a:t>
            </a:r>
            <a:br>
              <a:rPr lang="en-US" sz="2000" b="1">
                <a:solidFill>
                  <a:schemeClr val="accent3"/>
                </a:solidFill>
              </a:rPr>
            </a:br>
            <a:r>
              <a:rPr lang="en-US" sz="2000" b="1">
                <a:solidFill>
                  <a:schemeClr val="accent3"/>
                </a:solidFill>
              </a:rPr>
              <a:t>Headline Styling</a:t>
            </a:r>
          </a:p>
          <a:p>
            <a:pPr algn="l">
              <a:spcBef>
                <a:spcPts val="0"/>
              </a:spcBef>
              <a:spcAft>
                <a:spcPts val="0"/>
              </a:spcAft>
              <a:buNone/>
            </a:pPr>
            <a:endParaRPr lang="en-US" sz="1600">
              <a:solidFill>
                <a:schemeClr val="bg1"/>
              </a:solidFill>
              <a:latin typeface="+mj-lt"/>
            </a:endParaRPr>
          </a:p>
          <a:p>
            <a:pPr algn="l">
              <a:spcBef>
                <a:spcPts val="0"/>
              </a:spcBef>
              <a:spcAft>
                <a:spcPts val="0"/>
              </a:spcAft>
              <a:buNone/>
            </a:pPr>
            <a:r>
              <a:rPr lang="en-US" sz="1600">
                <a:solidFill>
                  <a:schemeClr val="bg1"/>
                </a:solidFill>
                <a:latin typeface="+mj-lt"/>
              </a:rPr>
              <a:t>Arial Black (Headings) </a:t>
            </a:r>
            <a:br>
              <a:rPr lang="en-US" sz="1600">
                <a:solidFill>
                  <a:schemeClr val="bg1"/>
                </a:solidFill>
                <a:latin typeface="+mj-lt"/>
              </a:rPr>
            </a:br>
            <a:r>
              <a:rPr lang="en-US" sz="1600">
                <a:solidFill>
                  <a:schemeClr val="bg1"/>
                </a:solidFill>
                <a:latin typeface="+mj-lt"/>
              </a:rPr>
              <a:t>ALL CAPS </a:t>
            </a:r>
            <a:br>
              <a:rPr lang="en-US" sz="1600">
                <a:solidFill>
                  <a:schemeClr val="bg1"/>
                </a:solidFill>
                <a:latin typeface="+mj-lt"/>
              </a:rPr>
            </a:br>
            <a:r>
              <a:rPr lang="en-US" sz="1600">
                <a:solidFill>
                  <a:schemeClr val="tx2"/>
                </a:solidFill>
                <a:latin typeface="+mj-lt"/>
              </a:rPr>
              <a:t>FIRST LINE BRIGHT BLUE</a:t>
            </a:r>
            <a:br>
              <a:rPr lang="en-US" sz="1600">
                <a:solidFill>
                  <a:schemeClr val="bg1"/>
                </a:solidFill>
                <a:latin typeface="+mj-lt"/>
              </a:rPr>
            </a:br>
            <a:r>
              <a:rPr lang="en-US" sz="1600">
                <a:solidFill>
                  <a:schemeClr val="bg1"/>
                </a:solidFill>
                <a:latin typeface="+mj-lt"/>
              </a:rPr>
              <a:t>SECOND LINE WHITE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kern="1200">
                <a:solidFill>
                  <a:schemeClr val="bg1"/>
                </a:solidFill>
                <a:latin typeface="+mn-lt"/>
                <a:ea typeface="+mn-ea"/>
                <a:cs typeface="+mn-cs"/>
              </a:rPr>
              <a:t>Preferred headline size 40 </a:t>
            </a:r>
            <a:r>
              <a:rPr lang="en-US" sz="1600" kern="1200" err="1">
                <a:solidFill>
                  <a:schemeClr val="bg1"/>
                </a:solidFill>
                <a:latin typeface="+mn-lt"/>
                <a:ea typeface="+mn-ea"/>
                <a:cs typeface="+mn-cs"/>
              </a:rPr>
              <a:t>pt</a:t>
            </a:r>
            <a:r>
              <a:rPr lang="en-US" sz="1600" kern="1200">
                <a:solidFill>
                  <a:schemeClr val="bg1"/>
                </a:solidFill>
                <a:latin typeface="+mn-lt"/>
                <a:ea typeface="+mn-ea"/>
                <a:cs typeface="+mn-cs"/>
              </a:rPr>
              <a:t>;</a:t>
            </a:r>
            <a:br>
              <a:rPr lang="en-US" sz="1600" kern="1200">
                <a:solidFill>
                  <a:schemeClr val="bg1"/>
                </a:solidFill>
                <a:latin typeface="+mn-lt"/>
                <a:ea typeface="+mn-ea"/>
                <a:cs typeface="+mn-cs"/>
              </a:rPr>
            </a:br>
            <a:r>
              <a:rPr lang="en-US" sz="1600" kern="1200">
                <a:solidFill>
                  <a:schemeClr val="bg1"/>
                </a:solidFill>
                <a:latin typeface="+mn-lt"/>
                <a:ea typeface="+mn-ea"/>
                <a:cs typeface="+mn-cs"/>
              </a:rPr>
              <a:t>adjust as needed for character count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kern="1200">
                <a:solidFill>
                  <a:schemeClr val="bg1"/>
                </a:solidFill>
                <a:effectLst/>
                <a:latin typeface="+mj-lt"/>
                <a:ea typeface="+mn-ea"/>
                <a:cs typeface="+mn-cs"/>
              </a:rPr>
              <a:t>Cover Headlines MUST be at least 2 lines</a:t>
            </a:r>
            <a:endParaRPr lang="en-US" sz="1600">
              <a:solidFill>
                <a:schemeClr val="bg1"/>
              </a:solidFill>
              <a:latin typeface="+mj-lt"/>
            </a:endParaRPr>
          </a:p>
          <a:p>
            <a:pPr algn="l">
              <a:spcBef>
                <a:spcPts val="0"/>
              </a:spcBef>
              <a:spcAft>
                <a:spcPts val="0"/>
              </a:spcAft>
              <a:buNone/>
            </a:pPr>
            <a:endParaRPr lang="en-US" sz="1600">
              <a:solidFill>
                <a:schemeClr val="bg1"/>
              </a:solidFill>
              <a:latin typeface="+mj-lt"/>
            </a:endParaRPr>
          </a:p>
          <a:p>
            <a:pPr algn="l">
              <a:spcBef>
                <a:spcPts val="0"/>
              </a:spcBef>
              <a:spcAft>
                <a:spcPts val="0"/>
              </a:spcAft>
              <a:buNone/>
            </a:pPr>
            <a:r>
              <a:rPr lang="en-US" sz="2000" b="1">
                <a:solidFill>
                  <a:schemeClr val="accent3"/>
                </a:solidFill>
                <a:latin typeface="+mn-lt"/>
              </a:rPr>
              <a:t>Date Styling</a:t>
            </a:r>
            <a:br>
              <a:rPr lang="en-US" sz="1600" b="1">
                <a:solidFill>
                  <a:schemeClr val="bg1"/>
                </a:solidFill>
                <a:latin typeface="+mn-lt"/>
              </a:rPr>
            </a:br>
            <a:endParaRPr lang="en-US" sz="1600" b="1">
              <a:solidFill>
                <a:schemeClr val="bg1"/>
              </a:solidFill>
              <a:latin typeface="+mn-lt"/>
            </a:endParaRPr>
          </a:p>
          <a:p>
            <a:pPr algn="l">
              <a:spcBef>
                <a:spcPts val="0"/>
              </a:spcBef>
              <a:spcAft>
                <a:spcPts val="0"/>
              </a:spcAft>
              <a:buNone/>
            </a:pPr>
            <a:r>
              <a:rPr lang="en-US" sz="1600" b="1">
                <a:solidFill>
                  <a:schemeClr val="bg1"/>
                </a:solidFill>
                <a:latin typeface="+mn-lt"/>
              </a:rPr>
              <a:t>Arial (Body) 20 </a:t>
            </a:r>
            <a:r>
              <a:rPr lang="en-US" sz="1600" b="1" err="1">
                <a:solidFill>
                  <a:schemeClr val="bg1"/>
                </a:solidFill>
                <a:latin typeface="+mn-lt"/>
              </a:rPr>
              <a:t>pt</a:t>
            </a:r>
            <a:r>
              <a:rPr lang="en-US" sz="1600" b="1">
                <a:solidFill>
                  <a:schemeClr val="bg1"/>
                </a:solidFill>
                <a:latin typeface="+mn-lt"/>
              </a:rPr>
              <a:t> Bold</a:t>
            </a:r>
          </a:p>
          <a:p>
            <a:pPr algn="l">
              <a:spcBef>
                <a:spcPts val="0"/>
              </a:spcBef>
              <a:spcAft>
                <a:spcPts val="0"/>
              </a:spcAft>
              <a:buNone/>
            </a:pPr>
            <a:br>
              <a:rPr lang="en-US" sz="1600" b="1">
                <a:solidFill>
                  <a:schemeClr val="bg1"/>
                </a:solidFill>
                <a:latin typeface="+mn-lt"/>
              </a:rPr>
            </a:br>
            <a:r>
              <a:rPr lang="en-US" sz="2000" b="1">
                <a:solidFill>
                  <a:schemeClr val="accent3"/>
                </a:solidFill>
                <a:latin typeface="+mn-lt"/>
              </a:rPr>
              <a:t>Image Library:</a:t>
            </a:r>
          </a:p>
          <a:p>
            <a:pPr algn="l">
              <a:spcBef>
                <a:spcPts val="0"/>
              </a:spcBef>
              <a:spcAft>
                <a:spcPts val="0"/>
              </a:spcAft>
              <a:buNone/>
            </a:pPr>
            <a:endParaRPr lang="en-US" sz="1800" b="0" i="0" u="none" strike="noStrike" kern="1200">
              <a:solidFill>
                <a:schemeClr val="bg1"/>
              </a:solidFill>
              <a:effectLst/>
              <a:latin typeface="+mn-lt"/>
              <a:ea typeface="+mn-ea"/>
              <a:cs typeface="+mn-cs"/>
              <a:hlinkClick r:id="rId9">
                <a:extLst>
                  <a:ext uri="{A12FA001-AC4F-418D-AE19-62706E023703}">
                    <ahyp:hlinkClr xmlns:ahyp="http://schemas.microsoft.com/office/drawing/2018/hyperlinkcolor" val="tx"/>
                  </a:ext>
                </a:extLst>
              </a:hlinkClick>
            </a:endParaRPr>
          </a:p>
          <a:p>
            <a:pPr algn="l">
              <a:spcBef>
                <a:spcPts val="0"/>
              </a:spcBef>
              <a:spcAft>
                <a:spcPts val="0"/>
              </a:spcAft>
              <a:buNone/>
            </a:pPr>
            <a:r>
              <a:rPr lang="en-US" sz="1800" b="0" i="0" u="none" strike="noStrike" kern="1200">
                <a:solidFill>
                  <a:schemeClr val="bg1"/>
                </a:solidFill>
                <a:effectLst/>
                <a:latin typeface="+mn-lt"/>
                <a:ea typeface="+mn-ea"/>
                <a:cs typeface="+mn-cs"/>
                <a:hlinkClick r:id="rId9">
                  <a:extLst>
                    <a:ext uri="{A12FA001-AC4F-418D-AE19-62706E023703}">
                      <ahyp:hlinkClr xmlns:ahyp="http://schemas.microsoft.com/office/drawing/2018/hyperlinkcolor" val="tx"/>
                    </a:ext>
                  </a:extLst>
                </a:hlinkClick>
              </a:rPr>
              <a:t>https://quad.box.com/s/39o43nn04xjnr3ulc204lg59gs9g3o3q</a:t>
            </a:r>
            <a:endParaRPr lang="en-US" sz="1600" b="1">
              <a:solidFill>
                <a:schemeClr val="bg1"/>
              </a:solidFill>
              <a:latin typeface="+mn-lt"/>
            </a:endParaRPr>
          </a:p>
        </p:txBody>
      </p:sp>
      <p:sp>
        <p:nvSpPr>
          <p:cNvPr id="11" name="Oval 10">
            <a:extLst>
              <a:ext uri="{FF2B5EF4-FFF2-40B4-BE49-F238E27FC236}">
                <a16:creationId xmlns:a16="http://schemas.microsoft.com/office/drawing/2014/main" id="{69D8327E-D4BB-9347-BCB6-738D3A5D8581}"/>
              </a:ext>
            </a:extLst>
          </p:cNvPr>
          <p:cNvSpPr/>
          <p:nvPr userDrawn="1"/>
        </p:nvSpPr>
        <p:spPr>
          <a:xfrm>
            <a:off x="12742164" y="6159731"/>
            <a:ext cx="698269" cy="698269"/>
          </a:xfrm>
          <a:prstGeom prst="ellipse">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a:spcBef>
                <a:spcPts val="300"/>
              </a:spcBef>
              <a:spcAft>
                <a:spcPts val="300"/>
              </a:spcAft>
            </a:pPr>
            <a:r>
              <a:rPr lang="en-US" sz="1600" b="1">
                <a:solidFill>
                  <a:schemeClr val="bg1"/>
                </a:solidFill>
              </a:rPr>
              <a:t>V6</a:t>
            </a:r>
          </a:p>
        </p:txBody>
      </p:sp>
    </p:spTree>
    <p:extLst>
      <p:ext uri="{BB962C8B-B14F-4D97-AF65-F5344CB8AC3E}">
        <p14:creationId xmlns:p14="http://schemas.microsoft.com/office/powerpoint/2010/main" val="223177331"/>
      </p:ext>
    </p:extLst>
  </p:cSld>
  <p:clrMapOvr>
    <a:masterClrMapping/>
  </p:clrMapOvr>
  <p:extLst>
    <p:ext uri="{DCECCB84-F9BA-43D5-87BE-67443E8EF086}">
      <p15:sldGuideLst xmlns:p15="http://schemas.microsoft.com/office/powerpoint/2012/main">
        <p15:guide id="1" pos="432">
          <p15:clr>
            <a:srgbClr val="FBAE40"/>
          </p15:clr>
        </p15:guide>
        <p15:guide id="2" orient="horz" pos="3840">
          <p15:clr>
            <a:srgbClr val="FBAE40"/>
          </p15:clr>
        </p15:guide>
        <p15:guide id="3" orient="horz" pos="3216">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ank Bottom Logo">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097ABD-6B15-C342-9B5F-9D51A858C25A}"/>
              </a:ext>
            </a:extLst>
          </p:cNvPr>
          <p:cNvSpPr>
            <a:spLocks noGrp="1"/>
          </p:cNvSpPr>
          <p:nvPr>
            <p:ph type="sldNum" sz="quarter" idx="12"/>
          </p:nvPr>
        </p:nvSpPr>
        <p:spPr/>
        <p:txBody>
          <a:bodyPr/>
          <a:lstStyle>
            <a:lvl1pPr>
              <a:defRPr>
                <a:noFill/>
              </a:defRPr>
            </a:lvl1pPr>
          </a:lstStyle>
          <a:p>
            <a:endParaRPr lang="en-US"/>
          </a:p>
        </p:txBody>
      </p:sp>
      <p:pic>
        <p:nvPicPr>
          <p:cNvPr id="8" name="Picture 7">
            <a:extLst>
              <a:ext uri="{FF2B5EF4-FFF2-40B4-BE49-F238E27FC236}">
                <a16:creationId xmlns:a16="http://schemas.microsoft.com/office/drawing/2014/main" id="{B50BAC29-0524-894E-AC67-220DC808EEB9}"/>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10407710" y="4837116"/>
            <a:ext cx="1617599" cy="1842265"/>
          </a:xfrm>
          <a:prstGeom prst="rect">
            <a:avLst/>
          </a:prstGeom>
        </p:spPr>
      </p:pic>
      <p:sp>
        <p:nvSpPr>
          <p:cNvPr id="3" name="Rectangle 2">
            <a:extLst>
              <a:ext uri="{FF2B5EF4-FFF2-40B4-BE49-F238E27FC236}">
                <a16:creationId xmlns:a16="http://schemas.microsoft.com/office/drawing/2014/main" id="{DC637F9D-F068-9E45-A875-63D34DD44B7E}"/>
              </a:ext>
            </a:extLst>
          </p:cNvPr>
          <p:cNvSpPr/>
          <p:nvPr userDrawn="1"/>
        </p:nvSpPr>
        <p:spPr>
          <a:xfrm>
            <a:off x="10088880" y="91440"/>
            <a:ext cx="2021840" cy="2052320"/>
          </a:xfrm>
          <a:prstGeom prst="rect">
            <a:avLst/>
          </a:prstGeom>
          <a:solidFill>
            <a:schemeClr val="bg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err="1">
              <a:solidFill>
                <a:schemeClr val="bg1"/>
              </a:solidFill>
            </a:endParaRPr>
          </a:p>
        </p:txBody>
      </p:sp>
      <p:sp>
        <p:nvSpPr>
          <p:cNvPr id="6" name="Vertical Text Placeholder 8">
            <a:extLst>
              <a:ext uri="{FF2B5EF4-FFF2-40B4-BE49-F238E27FC236}">
                <a16:creationId xmlns:a16="http://schemas.microsoft.com/office/drawing/2014/main" id="{E6A70C4F-82CB-494E-8699-269E5268D58F}"/>
              </a:ext>
            </a:extLst>
          </p:cNvPr>
          <p:cNvSpPr>
            <a:spLocks noGrp="1"/>
          </p:cNvSpPr>
          <p:nvPr>
            <p:ph type="body" orient="vert" sz="quarter" idx="10" hasCustomPrompt="1"/>
          </p:nvPr>
        </p:nvSpPr>
        <p:spPr>
          <a:xfrm rot="10800000">
            <a:off x="264429" y="571503"/>
            <a:ext cx="138499" cy="2464594"/>
          </a:xfrm>
          <a:prstGeom prst="rect">
            <a:avLst/>
          </a:prstGeom>
        </p:spPr>
        <p:txBody>
          <a:bodyPr vert="eaVert" lIns="0" tIns="0" rIns="0" bIns="0"/>
          <a:lstStyle>
            <a:lvl1pPr algn="r">
              <a:defRPr lang="en-US" sz="880" kern="1200" cap="all" baseline="0" dirty="0" smtClean="0">
                <a:solidFill>
                  <a:schemeClr val="accent2"/>
                </a:solidFill>
                <a:latin typeface="+mj-lt"/>
                <a:ea typeface="+mn-ea"/>
                <a:cs typeface="+mn-cs"/>
              </a:defRPr>
            </a:lvl1pPr>
          </a:lstStyle>
          <a:p>
            <a:pPr lvl="0"/>
            <a:r>
              <a:rPr lang="en-US"/>
              <a:t>Click to edit CHAPTER NAME</a:t>
            </a:r>
          </a:p>
        </p:txBody>
      </p:sp>
      <p:sp>
        <p:nvSpPr>
          <p:cNvPr id="7" name="TextBox 6">
            <a:extLst>
              <a:ext uri="{FF2B5EF4-FFF2-40B4-BE49-F238E27FC236}">
                <a16:creationId xmlns:a16="http://schemas.microsoft.com/office/drawing/2014/main" id="{3C8C637D-BE7C-76E5-2692-6C80E57D8F2D}"/>
              </a:ext>
            </a:extLst>
          </p:cNvPr>
          <p:cNvSpPr txBox="1"/>
          <p:nvPr userDrawn="1"/>
        </p:nvSpPr>
        <p:spPr>
          <a:xfrm>
            <a:off x="-4267200" y="-68785"/>
            <a:ext cx="3715356" cy="4498543"/>
          </a:xfrm>
          <a:prstGeom prst="rect">
            <a:avLst/>
          </a:prstGeom>
          <a:solidFill>
            <a:schemeClr val="tx1"/>
          </a:solidFill>
          <a:ln w="6350">
            <a:noFill/>
            <a:miter lim="800000"/>
          </a:ln>
        </p:spPr>
        <p:txBody>
          <a:bodyPr vert="horz" wrap="square" lIns="182880" tIns="182880" rIns="0" bIns="0" rtlCol="0">
            <a:noAutofit/>
          </a:bodyPr>
          <a:lstStyle/>
          <a:p>
            <a:pPr algn="l">
              <a:spcBef>
                <a:spcPts val="0"/>
              </a:spcBef>
              <a:spcAft>
                <a:spcPts val="0"/>
              </a:spcAft>
              <a:buNone/>
            </a:pPr>
            <a:r>
              <a:rPr lang="en-US" sz="2000" b="1">
                <a:solidFill>
                  <a:schemeClr val="accent3"/>
                </a:solidFill>
              </a:rPr>
              <a:t>INTERIOR</a:t>
            </a:r>
            <a:br>
              <a:rPr lang="en-US" sz="2000" b="1">
                <a:solidFill>
                  <a:schemeClr val="accent3"/>
                </a:solidFill>
              </a:rPr>
            </a:br>
            <a:r>
              <a:rPr lang="en-US" sz="2000" b="1">
                <a:solidFill>
                  <a:schemeClr val="accent3"/>
                </a:solidFill>
              </a:rPr>
              <a:t>Headline Styling</a:t>
            </a:r>
          </a:p>
          <a:p>
            <a:pPr algn="l">
              <a:spcBef>
                <a:spcPts val="0"/>
              </a:spcBef>
              <a:spcAft>
                <a:spcPts val="0"/>
              </a:spcAft>
              <a:buNone/>
            </a:pPr>
            <a:br>
              <a:rPr lang="en-US" sz="1600">
                <a:solidFill>
                  <a:schemeClr val="bg1"/>
                </a:solidFill>
              </a:rPr>
            </a:br>
            <a:r>
              <a:rPr lang="en-US" sz="1600">
                <a:solidFill>
                  <a:schemeClr val="bg1"/>
                </a:solidFill>
                <a:latin typeface="+mj-lt"/>
              </a:rPr>
              <a:t>Arial Black (Headings) </a:t>
            </a:r>
            <a:br>
              <a:rPr lang="en-US" sz="1600">
                <a:solidFill>
                  <a:schemeClr val="bg1"/>
                </a:solidFill>
                <a:latin typeface="+mj-lt"/>
              </a:rPr>
            </a:br>
            <a:r>
              <a:rPr lang="en-US" sz="1600">
                <a:solidFill>
                  <a:schemeClr val="bg1"/>
                </a:solidFill>
                <a:latin typeface="+mj-lt"/>
              </a:rPr>
              <a:t>ALL CAPS 36 </a:t>
            </a:r>
            <a:r>
              <a:rPr lang="en-US" sz="1600" err="1">
                <a:solidFill>
                  <a:schemeClr val="bg1"/>
                </a:solidFill>
                <a:latin typeface="+mj-lt"/>
              </a:rPr>
              <a:t>pt</a:t>
            </a:r>
            <a:endParaRPr lang="en-US" sz="1600">
              <a:solidFill>
                <a:schemeClr val="bg1"/>
              </a:solidFill>
              <a:latin typeface="+mj-lt"/>
            </a:endParaRPr>
          </a:p>
          <a:p>
            <a:pPr algn="l">
              <a:spcBef>
                <a:spcPts val="0"/>
              </a:spcBef>
              <a:spcAft>
                <a:spcPts val="0"/>
              </a:spcAft>
              <a:buNone/>
            </a:pPr>
            <a:r>
              <a:rPr lang="en-US" sz="1600">
                <a:solidFill>
                  <a:schemeClr val="bg1"/>
                </a:solidFill>
                <a:latin typeface="+mj-lt"/>
              </a:rPr>
              <a:t>FIRST LINE NAVY</a:t>
            </a:r>
            <a:br>
              <a:rPr lang="en-US" sz="1600">
                <a:solidFill>
                  <a:schemeClr val="bg1"/>
                </a:solidFill>
                <a:latin typeface="+mj-lt"/>
              </a:rPr>
            </a:br>
            <a:r>
              <a:rPr lang="en-US" sz="1600">
                <a:solidFill>
                  <a:schemeClr val="tx2"/>
                </a:solidFill>
                <a:latin typeface="+mj-lt"/>
              </a:rPr>
              <a:t>SECOND LINE BRIGHT BLUE</a:t>
            </a:r>
          </a:p>
          <a:p>
            <a:pPr algn="l">
              <a:spcBef>
                <a:spcPts val="0"/>
              </a:spcBef>
              <a:spcAft>
                <a:spcPts val="0"/>
              </a:spcAft>
              <a:buNone/>
            </a:pPr>
            <a:r>
              <a:rPr lang="en-US" sz="1600">
                <a:solidFill>
                  <a:schemeClr val="bg1"/>
                </a:solidFill>
                <a:latin typeface="+mj-lt"/>
              </a:rPr>
              <a:t>50 Characters MAX</a:t>
            </a:r>
          </a:p>
          <a:p>
            <a:pPr algn="l">
              <a:spcBef>
                <a:spcPts val="0"/>
              </a:spcBef>
              <a:spcAft>
                <a:spcPts val="0"/>
              </a:spcAft>
              <a:buNone/>
            </a:pPr>
            <a:r>
              <a:rPr lang="en-US" sz="1600" b="0" i="0" kern="1200">
                <a:solidFill>
                  <a:schemeClr val="bg1"/>
                </a:solidFill>
                <a:effectLst/>
                <a:latin typeface="+mj-lt"/>
                <a:ea typeface="+mn-ea"/>
                <a:cs typeface="+mn-cs"/>
              </a:rPr>
              <a:t>All Headlines MUST be 2 lines</a:t>
            </a:r>
            <a:endParaRPr lang="en-US" sz="1600">
              <a:solidFill>
                <a:schemeClr val="bg1"/>
              </a:solidFill>
              <a:latin typeface="+mj-lt"/>
            </a:endParaRPr>
          </a:p>
          <a:p>
            <a:pPr algn="l">
              <a:spcBef>
                <a:spcPts val="0"/>
              </a:spcBef>
              <a:spcAft>
                <a:spcPts val="0"/>
              </a:spcAft>
              <a:buNone/>
            </a:pPr>
            <a:endParaRPr lang="en-US" sz="1600" b="1">
              <a:solidFill>
                <a:schemeClr val="bg1"/>
              </a:solidFill>
              <a:latin typeface="+mn-lt"/>
            </a:endParaRPr>
          </a:p>
          <a:p>
            <a:pPr algn="l">
              <a:spcBef>
                <a:spcPts val="0"/>
              </a:spcBef>
              <a:spcAft>
                <a:spcPts val="0"/>
              </a:spcAft>
              <a:buNone/>
            </a:pPr>
            <a:endParaRPr lang="en-US" sz="1600" b="1">
              <a:solidFill>
                <a:schemeClr val="bg1"/>
              </a:solidFill>
              <a:latin typeface="+mn-lt"/>
            </a:endParaRPr>
          </a:p>
          <a:p>
            <a:pPr algn="l">
              <a:spcBef>
                <a:spcPts val="0"/>
              </a:spcBef>
              <a:spcAft>
                <a:spcPts val="0"/>
              </a:spcAft>
              <a:buNone/>
            </a:pPr>
            <a:r>
              <a:rPr lang="en-US" sz="2000" b="1">
                <a:solidFill>
                  <a:schemeClr val="accent3"/>
                </a:solidFill>
                <a:latin typeface="+mn-lt"/>
              </a:rPr>
              <a:t>Subheading Styling</a:t>
            </a:r>
          </a:p>
          <a:p>
            <a:pPr algn="l">
              <a:spcBef>
                <a:spcPts val="0"/>
              </a:spcBef>
              <a:spcAft>
                <a:spcPts val="0"/>
              </a:spcAft>
              <a:buNone/>
            </a:pPr>
            <a:endParaRPr lang="en-US" sz="1600" b="1">
              <a:solidFill>
                <a:schemeClr val="bg1"/>
              </a:solidFill>
              <a:latin typeface="+mn-lt"/>
            </a:endParaRPr>
          </a:p>
          <a:p>
            <a:pPr algn="l">
              <a:spcBef>
                <a:spcPts val="0"/>
              </a:spcBef>
              <a:spcAft>
                <a:spcPts val="0"/>
              </a:spcAft>
              <a:buNone/>
            </a:pPr>
            <a:r>
              <a:rPr lang="en-US" sz="1600" b="1">
                <a:solidFill>
                  <a:schemeClr val="bg1"/>
                </a:solidFill>
                <a:latin typeface="+mn-lt"/>
              </a:rPr>
              <a:t>Arial (Body) </a:t>
            </a:r>
            <a:br>
              <a:rPr lang="en-US" sz="1600" b="1">
                <a:solidFill>
                  <a:schemeClr val="bg1"/>
                </a:solidFill>
                <a:latin typeface="+mn-lt"/>
              </a:rPr>
            </a:br>
            <a:r>
              <a:rPr lang="en-US" sz="1600" b="1">
                <a:solidFill>
                  <a:schemeClr val="bg1"/>
                </a:solidFill>
                <a:latin typeface="+mn-lt"/>
              </a:rPr>
              <a:t>Bold 16 </a:t>
            </a:r>
            <a:r>
              <a:rPr lang="en-US" sz="1600" b="1" err="1">
                <a:solidFill>
                  <a:schemeClr val="bg1"/>
                </a:solidFill>
                <a:latin typeface="+mn-lt"/>
              </a:rPr>
              <a:t>pt</a:t>
            </a:r>
            <a:r>
              <a:rPr lang="en-US" sz="1600" b="1">
                <a:solidFill>
                  <a:schemeClr val="bg1"/>
                </a:solidFill>
                <a:latin typeface="+mn-lt"/>
              </a:rPr>
              <a:t> Sentence case</a:t>
            </a:r>
            <a:br>
              <a:rPr lang="en-US" sz="1600" b="1">
                <a:solidFill>
                  <a:schemeClr val="bg1"/>
                </a:solidFill>
                <a:latin typeface="+mn-lt"/>
              </a:rPr>
            </a:br>
            <a:r>
              <a:rPr lang="en-US" sz="1600" b="1">
                <a:solidFill>
                  <a:schemeClr val="bg1"/>
                </a:solidFill>
                <a:latin typeface="+mn-lt"/>
              </a:rPr>
              <a:t>85 character MAX</a:t>
            </a:r>
          </a:p>
        </p:txBody>
      </p:sp>
    </p:spTree>
    <p:extLst>
      <p:ext uri="{BB962C8B-B14F-4D97-AF65-F5344CB8AC3E}">
        <p14:creationId xmlns:p14="http://schemas.microsoft.com/office/powerpoint/2010/main" val="20924485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Contrast w/ Image">
    <p:bg>
      <p:bgPr>
        <a:solidFill>
          <a:schemeClr val="bg1"/>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6D01440F-CB45-4B1E-BF2B-97953CB35508}"/>
              </a:ext>
            </a:extLst>
          </p:cNvPr>
          <p:cNvGraphicFramePr>
            <a:graphicFrameLocks noChangeAspect="1"/>
          </p:cNvGraphicFramePr>
          <p:nvPr userDrawn="1">
            <p:custDataLst>
              <p:tags r:id="rId1"/>
            </p:custDataLst>
            <p:extLst>
              <p:ext uri="{D42A27DB-BD31-4B8C-83A1-F6EECF244321}">
                <p14:modId xmlns:p14="http://schemas.microsoft.com/office/powerpoint/2010/main" val="217202929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7" imgW="413" imgH="416" progId="TCLayout.ActiveDocument.1">
                  <p:embed/>
                </p:oleObj>
              </mc:Choice>
              <mc:Fallback>
                <p:oleObj name="think-cell Slide" r:id="rId7" imgW="413" imgH="416" progId="TCLayout.ActiveDocument.1">
                  <p:embed/>
                  <p:pic>
                    <p:nvPicPr>
                      <p:cNvPr id="3" name="Object 2" hidden="1">
                        <a:extLst>
                          <a:ext uri="{FF2B5EF4-FFF2-40B4-BE49-F238E27FC236}">
                            <a16:creationId xmlns:a16="http://schemas.microsoft.com/office/drawing/2014/main" id="{6D01440F-CB45-4B1E-BF2B-97953CB35508}"/>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ED3A330D-704F-4050-81F6-50A136E78604}"/>
              </a:ext>
            </a:extLst>
          </p:cNvPr>
          <p:cNvSpPr/>
          <p:nvPr userDrawn="1">
            <p:custDataLst>
              <p:tags r:id="rId2"/>
            </p:custDataLst>
          </p:nvPr>
        </p:nvSpPr>
        <p:spPr>
          <a:xfrm>
            <a:off x="0" y="0"/>
            <a:ext cx="158750" cy="158750"/>
          </a:xfrm>
          <a:prstGeom prst="rect">
            <a:avLst/>
          </a:prstGeom>
          <a:solidFill>
            <a:schemeClr val="tx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300"/>
              </a:spcBef>
              <a:spcAft>
                <a:spcPts val="300"/>
              </a:spcAft>
            </a:pPr>
            <a:endParaRPr lang="en-US" sz="2500" b="1" i="0" baseline="0">
              <a:solidFill>
                <a:schemeClr val="bg1"/>
              </a:solidFill>
              <a:latin typeface="Arial" panose="020B0604020202020204" pitchFamily="34" charset="0"/>
              <a:ea typeface="+mj-ea"/>
              <a:cs typeface="+mj-cs"/>
              <a:sym typeface="Arial" panose="020B0604020202020204" pitchFamily="34" charset="0"/>
            </a:endParaRPr>
          </a:p>
        </p:txBody>
      </p:sp>
      <p:sp>
        <p:nvSpPr>
          <p:cNvPr id="9" name="5. Source" hidden="1">
            <a:extLst>
              <a:ext uri="{FF2B5EF4-FFF2-40B4-BE49-F238E27FC236}">
                <a16:creationId xmlns:a16="http://schemas.microsoft.com/office/drawing/2014/main" id="{0CC39C66-1ED1-4BBF-87FB-6C74C9A461BE}"/>
              </a:ext>
            </a:extLst>
          </p:cNvPr>
          <p:cNvSpPr txBox="1"/>
          <p:nvPr userDrawn="1">
            <p:custDataLst>
              <p:tags r:id="rId3"/>
            </p:custDataLst>
          </p:nvPr>
        </p:nvSpPr>
        <p:spPr>
          <a:xfrm>
            <a:off x="708978" y="6501669"/>
            <a:ext cx="7277861" cy="12311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defPPr>
              <a:defRPr lang="en-US"/>
            </a:defPPr>
            <a:lvl1pPr indent="0">
              <a:lnSpc>
                <a:spcPct val="100000"/>
              </a:lnSpc>
              <a:spcBef>
                <a:spcPts val="300"/>
              </a:spcBef>
              <a:spcAft>
                <a:spcPts val="300"/>
              </a:spcAft>
              <a:buFont typeface="Segoe UI" panose="020B0502040204020203" pitchFamily="34" charset="0"/>
              <a:buChar char="​"/>
              <a:defRPr sz="80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r>
              <a:rPr lang="en-US"/>
              <a:t>Source: …</a:t>
            </a:r>
          </a:p>
        </p:txBody>
      </p:sp>
      <p:sp>
        <p:nvSpPr>
          <p:cNvPr id="8" name="3. Subtitle">
            <a:extLst>
              <a:ext uri="{FF2B5EF4-FFF2-40B4-BE49-F238E27FC236}">
                <a16:creationId xmlns:a16="http://schemas.microsoft.com/office/drawing/2014/main" id="{C964744F-89DB-0347-B2B6-BABE77226FFA}"/>
              </a:ext>
            </a:extLst>
          </p:cNvPr>
          <p:cNvSpPr>
            <a:spLocks noGrp="1"/>
          </p:cNvSpPr>
          <p:nvPr>
            <p:ph type="subTitle" idx="1"/>
            <p:custDataLst>
              <p:tags r:id="rId4"/>
            </p:custDataLst>
          </p:nvPr>
        </p:nvSpPr>
        <p:spPr>
          <a:xfrm>
            <a:off x="5829300" y="1115338"/>
            <a:ext cx="5430980" cy="338050"/>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noAutofit/>
          </a:bodyPr>
          <a:lstStyle>
            <a:lvl1pPr>
              <a:defRPr lang="en-US" b="1" baseline="0" dirty="0">
                <a:solidFill>
                  <a:schemeClr val="tx1"/>
                </a:solidFill>
              </a:defRPr>
            </a:lvl1pPr>
          </a:lstStyle>
          <a:p>
            <a:pPr lvl="0"/>
            <a:r>
              <a:rPr lang="en-US"/>
              <a:t>Click to edit Master subtitle style</a:t>
            </a:r>
          </a:p>
        </p:txBody>
      </p:sp>
      <p:sp>
        <p:nvSpPr>
          <p:cNvPr id="10" name="2. Slide Title">
            <a:extLst>
              <a:ext uri="{FF2B5EF4-FFF2-40B4-BE49-F238E27FC236}">
                <a16:creationId xmlns:a16="http://schemas.microsoft.com/office/drawing/2014/main" id="{D60DBF83-4D97-C844-8F0C-7621769FF759}"/>
              </a:ext>
            </a:extLst>
          </p:cNvPr>
          <p:cNvSpPr>
            <a:spLocks noGrp="1"/>
          </p:cNvSpPr>
          <p:nvPr>
            <p:ph type="title" hasCustomPrompt="1"/>
            <p:custDataLst>
              <p:tags r:id="rId5"/>
            </p:custDataLst>
          </p:nvPr>
        </p:nvSpPr>
        <p:spPr>
          <a:xfrm>
            <a:off x="5829301" y="266700"/>
            <a:ext cx="5430979" cy="731520"/>
          </a:xfrm>
          <a:prstGeom prst="rect">
            <a:avLst/>
          </a:prstGeom>
        </p:spPr>
        <p:txBody>
          <a:bodyPr vert="horz" wrap="square" lIns="0" tIns="0" rIns="0" bIns="0" rtlCol="0" anchor="t" anchorCtr="0">
            <a:noAutofit/>
          </a:bodyPr>
          <a:lstStyle>
            <a:lvl1pPr>
              <a:defRPr>
                <a:solidFill>
                  <a:schemeClr val="tx1"/>
                </a:solidFill>
              </a:defRPr>
            </a:lvl1pPr>
          </a:lstStyle>
          <a:p>
            <a:pPr lvl="0"/>
            <a:r>
              <a:rPr lang="en-US"/>
              <a:t>CLICK TO EDIT MASTER TITLE</a:t>
            </a:r>
          </a:p>
        </p:txBody>
      </p:sp>
      <p:sp>
        <p:nvSpPr>
          <p:cNvPr id="11" name="Content Placeholder 3">
            <a:extLst>
              <a:ext uri="{FF2B5EF4-FFF2-40B4-BE49-F238E27FC236}">
                <a16:creationId xmlns:a16="http://schemas.microsoft.com/office/drawing/2014/main" id="{570A01BA-CFE9-614B-9272-745AF9B8C50B}"/>
              </a:ext>
            </a:extLst>
          </p:cNvPr>
          <p:cNvSpPr>
            <a:spLocks noGrp="1"/>
          </p:cNvSpPr>
          <p:nvPr>
            <p:ph sz="quarter" idx="10"/>
          </p:nvPr>
        </p:nvSpPr>
        <p:spPr>
          <a:xfrm>
            <a:off x="5829301" y="1691234"/>
            <a:ext cx="5430980" cy="4659232"/>
          </a:xfrm>
          <a:prstGeom prst="rect">
            <a:avLst/>
          </a:prstGeom>
        </p:spPr>
        <p:txBody>
          <a:bodyPr/>
          <a:lstStyle>
            <a:lvl1pPr>
              <a:defRPr sz="1200">
                <a:solidFill>
                  <a:schemeClr val="tx1"/>
                </a:solidFill>
              </a:defRPr>
            </a:lvl1pPr>
            <a:lvl2pPr>
              <a:defRPr sz="1200">
                <a:solidFill>
                  <a:schemeClr val="tx1"/>
                </a:solidFill>
              </a:defRPr>
            </a:lvl2pPr>
            <a:lvl3pPr>
              <a:defRPr sz="1200">
                <a:solidFill>
                  <a:schemeClr val="tx1"/>
                </a:solidFill>
              </a:defRPr>
            </a:lvl3pPr>
            <a:lvl4pPr>
              <a:defRPr sz="1200">
                <a:solidFill>
                  <a:schemeClr val="tx1"/>
                </a:solidFill>
              </a:defRPr>
            </a:lvl4pPr>
            <a:lvl5pPr>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Vertical Text Placeholder 8">
            <a:extLst>
              <a:ext uri="{FF2B5EF4-FFF2-40B4-BE49-F238E27FC236}">
                <a16:creationId xmlns:a16="http://schemas.microsoft.com/office/drawing/2014/main" id="{456E78F5-5F21-B34B-BA32-481953A8E645}"/>
              </a:ext>
            </a:extLst>
          </p:cNvPr>
          <p:cNvSpPr>
            <a:spLocks noGrp="1"/>
          </p:cNvSpPr>
          <p:nvPr>
            <p:ph type="body" orient="vert" sz="quarter" idx="11" hasCustomPrompt="1"/>
          </p:nvPr>
        </p:nvSpPr>
        <p:spPr>
          <a:xfrm rot="10800000">
            <a:off x="264429" y="571503"/>
            <a:ext cx="138499" cy="2464594"/>
          </a:xfrm>
          <a:prstGeom prst="rect">
            <a:avLst/>
          </a:prstGeom>
        </p:spPr>
        <p:txBody>
          <a:bodyPr vert="eaVert" lIns="0" tIns="0" rIns="0" bIns="0"/>
          <a:lstStyle>
            <a:lvl1pPr algn="r">
              <a:defRPr lang="en-US" sz="880" kern="1200" cap="all" baseline="0" dirty="0" smtClean="0">
                <a:solidFill>
                  <a:schemeClr val="accent2"/>
                </a:solidFill>
                <a:latin typeface="+mj-lt"/>
                <a:ea typeface="+mn-ea"/>
                <a:cs typeface="+mn-cs"/>
              </a:defRPr>
            </a:lvl1pPr>
          </a:lstStyle>
          <a:p>
            <a:pPr lvl="0"/>
            <a:r>
              <a:rPr lang="en-US"/>
              <a:t>Click to edit CHAPTER NAME</a:t>
            </a:r>
          </a:p>
        </p:txBody>
      </p:sp>
      <p:sp>
        <p:nvSpPr>
          <p:cNvPr id="5" name="Picture Placeholder 4">
            <a:extLst>
              <a:ext uri="{FF2B5EF4-FFF2-40B4-BE49-F238E27FC236}">
                <a16:creationId xmlns:a16="http://schemas.microsoft.com/office/drawing/2014/main" id="{1331293F-6388-D04D-9389-FD2056B6B6A1}"/>
              </a:ext>
            </a:extLst>
          </p:cNvPr>
          <p:cNvSpPr>
            <a:spLocks noGrp="1"/>
          </p:cNvSpPr>
          <p:nvPr>
            <p:ph type="pic" sz="quarter" idx="12" hasCustomPrompt="1"/>
          </p:nvPr>
        </p:nvSpPr>
        <p:spPr>
          <a:xfrm>
            <a:off x="665163" y="0"/>
            <a:ext cx="4745037" cy="6858000"/>
          </a:xfrm>
          <a:prstGeom prst="rect">
            <a:avLst/>
          </a:prstGeom>
          <a:solidFill>
            <a:schemeClr val="bg2"/>
          </a:solidFill>
        </p:spPr>
        <p:txBody>
          <a:bodyPr/>
          <a:lstStyle/>
          <a:p>
            <a:r>
              <a:rPr lang="en-US"/>
              <a:t>Click to insert picture</a:t>
            </a:r>
          </a:p>
        </p:txBody>
      </p:sp>
      <p:sp>
        <p:nvSpPr>
          <p:cNvPr id="12" name="TextBox 11">
            <a:extLst>
              <a:ext uri="{FF2B5EF4-FFF2-40B4-BE49-F238E27FC236}">
                <a16:creationId xmlns:a16="http://schemas.microsoft.com/office/drawing/2014/main" id="{C166C461-8ACB-F247-A867-8AA1C3DFFF8C}"/>
              </a:ext>
            </a:extLst>
          </p:cNvPr>
          <p:cNvSpPr txBox="1"/>
          <p:nvPr userDrawn="1"/>
        </p:nvSpPr>
        <p:spPr>
          <a:xfrm>
            <a:off x="-4267200" y="0"/>
            <a:ext cx="3715356" cy="4114800"/>
          </a:xfrm>
          <a:prstGeom prst="rect">
            <a:avLst/>
          </a:prstGeom>
          <a:solidFill>
            <a:schemeClr val="tx1"/>
          </a:solidFill>
          <a:ln w="6350">
            <a:noFill/>
            <a:miter lim="800000"/>
          </a:ln>
        </p:spPr>
        <p:txBody>
          <a:bodyPr vert="horz" wrap="square" lIns="182880" tIns="182880" rIns="0" bIns="0" rtlCol="0">
            <a:noAutofit/>
          </a:bodyPr>
          <a:lstStyle/>
          <a:p>
            <a:pPr algn="l">
              <a:spcBef>
                <a:spcPts val="0"/>
              </a:spcBef>
              <a:spcAft>
                <a:spcPts val="0"/>
              </a:spcAft>
              <a:buNone/>
            </a:pPr>
            <a:r>
              <a:rPr lang="en-US" sz="2000" b="1">
                <a:solidFill>
                  <a:schemeClr val="accent3"/>
                </a:solidFill>
              </a:rPr>
              <a:t>INTERIOR </a:t>
            </a:r>
          </a:p>
          <a:p>
            <a:pPr algn="l">
              <a:spcBef>
                <a:spcPts val="0"/>
              </a:spcBef>
              <a:spcAft>
                <a:spcPts val="0"/>
              </a:spcAft>
              <a:buNone/>
            </a:pPr>
            <a:r>
              <a:rPr lang="en-US" sz="2000" b="1">
                <a:solidFill>
                  <a:schemeClr val="accent3"/>
                </a:solidFill>
              </a:rPr>
              <a:t>Headline Styling</a:t>
            </a:r>
          </a:p>
          <a:p>
            <a:pPr algn="l">
              <a:spcBef>
                <a:spcPts val="0"/>
              </a:spcBef>
              <a:spcAft>
                <a:spcPts val="0"/>
              </a:spcAft>
              <a:buNone/>
            </a:pPr>
            <a:br>
              <a:rPr lang="en-US" sz="1600">
                <a:solidFill>
                  <a:schemeClr val="bg1"/>
                </a:solidFill>
              </a:rPr>
            </a:br>
            <a:r>
              <a:rPr lang="en-US" sz="1600">
                <a:solidFill>
                  <a:schemeClr val="bg1"/>
                </a:solidFill>
                <a:latin typeface="+mj-lt"/>
              </a:rPr>
              <a:t>Arial Black (Headings) </a:t>
            </a:r>
            <a:br>
              <a:rPr lang="en-US" sz="1600">
                <a:solidFill>
                  <a:schemeClr val="bg1"/>
                </a:solidFill>
                <a:latin typeface="+mj-lt"/>
              </a:rPr>
            </a:br>
            <a:r>
              <a:rPr lang="en-US" sz="1600">
                <a:solidFill>
                  <a:schemeClr val="bg1"/>
                </a:solidFill>
                <a:latin typeface="+mj-lt"/>
              </a:rPr>
              <a:t>ALL CAPS 36 </a:t>
            </a:r>
            <a:r>
              <a:rPr lang="en-US" sz="1600" err="1">
                <a:solidFill>
                  <a:schemeClr val="bg1"/>
                </a:solidFill>
                <a:latin typeface="+mj-lt"/>
              </a:rPr>
              <a:t>pt</a:t>
            </a:r>
            <a:endParaRPr lang="en-US" sz="1600">
              <a:solidFill>
                <a:schemeClr val="bg1"/>
              </a:solidFill>
              <a:latin typeface="+mj-lt"/>
            </a:endParaRPr>
          </a:p>
          <a:p>
            <a:pPr algn="l">
              <a:spcBef>
                <a:spcPts val="0"/>
              </a:spcBef>
              <a:spcAft>
                <a:spcPts val="0"/>
              </a:spcAft>
              <a:buNone/>
            </a:pPr>
            <a:r>
              <a:rPr lang="en-US" sz="1600">
                <a:solidFill>
                  <a:schemeClr val="bg1"/>
                </a:solidFill>
                <a:latin typeface="+mj-lt"/>
              </a:rPr>
              <a:t>FIRST LINE WHITE</a:t>
            </a:r>
            <a:br>
              <a:rPr lang="en-US" sz="1600">
                <a:solidFill>
                  <a:schemeClr val="bg1"/>
                </a:solidFill>
                <a:latin typeface="+mj-lt"/>
              </a:rPr>
            </a:br>
            <a:r>
              <a:rPr lang="en-US" sz="1600">
                <a:solidFill>
                  <a:schemeClr val="tx2"/>
                </a:solidFill>
                <a:latin typeface="+mj-lt"/>
              </a:rPr>
              <a:t>SECOND LINE BRIGHT BLUE</a:t>
            </a:r>
          </a:p>
          <a:p>
            <a:pPr algn="l">
              <a:spcBef>
                <a:spcPts val="0"/>
              </a:spcBef>
              <a:spcAft>
                <a:spcPts val="0"/>
              </a:spcAft>
              <a:buNone/>
            </a:pPr>
            <a:r>
              <a:rPr lang="en-US" sz="1600">
                <a:solidFill>
                  <a:schemeClr val="bg1"/>
                </a:solidFill>
                <a:latin typeface="+mj-lt"/>
              </a:rPr>
              <a:t>50 Characters MAX</a:t>
            </a:r>
          </a:p>
          <a:p>
            <a:pPr algn="l">
              <a:spcBef>
                <a:spcPts val="0"/>
              </a:spcBef>
              <a:spcAft>
                <a:spcPts val="0"/>
              </a:spcAft>
              <a:buNone/>
            </a:pPr>
            <a:endParaRPr lang="en-US" sz="1600" b="1">
              <a:solidFill>
                <a:schemeClr val="bg1"/>
              </a:solidFill>
              <a:latin typeface="+mn-lt"/>
            </a:endParaRPr>
          </a:p>
          <a:p>
            <a:pPr algn="l">
              <a:spcBef>
                <a:spcPts val="0"/>
              </a:spcBef>
              <a:spcAft>
                <a:spcPts val="0"/>
              </a:spcAft>
              <a:buNone/>
            </a:pPr>
            <a:endParaRPr lang="en-US" sz="1600" b="1">
              <a:solidFill>
                <a:schemeClr val="bg1"/>
              </a:solidFill>
              <a:latin typeface="+mn-lt"/>
            </a:endParaRPr>
          </a:p>
          <a:p>
            <a:pPr algn="l">
              <a:spcBef>
                <a:spcPts val="0"/>
              </a:spcBef>
              <a:spcAft>
                <a:spcPts val="0"/>
              </a:spcAft>
              <a:buNone/>
            </a:pPr>
            <a:r>
              <a:rPr lang="en-US" sz="2000" b="1">
                <a:solidFill>
                  <a:schemeClr val="accent3"/>
                </a:solidFill>
                <a:latin typeface="+mn-lt"/>
              </a:rPr>
              <a:t>Subheading Styling</a:t>
            </a:r>
          </a:p>
          <a:p>
            <a:pPr algn="l">
              <a:spcBef>
                <a:spcPts val="0"/>
              </a:spcBef>
              <a:spcAft>
                <a:spcPts val="0"/>
              </a:spcAft>
              <a:buNone/>
            </a:pPr>
            <a:endParaRPr lang="en-US" sz="1600" b="1">
              <a:solidFill>
                <a:schemeClr val="bg1"/>
              </a:solidFill>
              <a:latin typeface="+mn-lt"/>
            </a:endParaRPr>
          </a:p>
          <a:p>
            <a:pPr algn="l">
              <a:spcBef>
                <a:spcPts val="0"/>
              </a:spcBef>
              <a:spcAft>
                <a:spcPts val="0"/>
              </a:spcAft>
              <a:buNone/>
            </a:pPr>
            <a:r>
              <a:rPr lang="en-US" sz="1600" b="1">
                <a:solidFill>
                  <a:schemeClr val="bg1"/>
                </a:solidFill>
                <a:latin typeface="+mn-lt"/>
              </a:rPr>
              <a:t>Arial (Body) </a:t>
            </a:r>
            <a:br>
              <a:rPr lang="en-US" sz="1600" b="1">
                <a:solidFill>
                  <a:schemeClr val="bg1"/>
                </a:solidFill>
                <a:latin typeface="+mn-lt"/>
              </a:rPr>
            </a:br>
            <a:r>
              <a:rPr lang="en-US" sz="1600" b="1">
                <a:solidFill>
                  <a:schemeClr val="bg1"/>
                </a:solidFill>
                <a:latin typeface="+mn-lt"/>
              </a:rPr>
              <a:t>Bold 16 </a:t>
            </a:r>
            <a:r>
              <a:rPr lang="en-US" sz="1600" b="1" err="1">
                <a:solidFill>
                  <a:schemeClr val="bg1"/>
                </a:solidFill>
                <a:latin typeface="+mn-lt"/>
              </a:rPr>
              <a:t>pt</a:t>
            </a:r>
            <a:r>
              <a:rPr lang="en-US" sz="1600" b="1">
                <a:solidFill>
                  <a:schemeClr val="bg1"/>
                </a:solidFill>
                <a:latin typeface="+mn-lt"/>
              </a:rPr>
              <a:t> Sentence case</a:t>
            </a:r>
            <a:br>
              <a:rPr lang="en-US" sz="1600" b="1">
                <a:solidFill>
                  <a:schemeClr val="bg1"/>
                </a:solidFill>
                <a:latin typeface="+mn-lt"/>
              </a:rPr>
            </a:br>
            <a:r>
              <a:rPr lang="en-US" sz="1600" b="1">
                <a:solidFill>
                  <a:schemeClr val="bg1"/>
                </a:solidFill>
                <a:latin typeface="+mn-lt"/>
              </a:rPr>
              <a:t>85 character MAX</a:t>
            </a:r>
          </a:p>
        </p:txBody>
      </p:sp>
    </p:spTree>
    <p:extLst>
      <p:ext uri="{BB962C8B-B14F-4D97-AF65-F5344CB8AC3E}">
        <p14:creationId xmlns:p14="http://schemas.microsoft.com/office/powerpoint/2010/main" val="4017747775"/>
      </p:ext>
    </p:extLst>
  </p:cSld>
  <p:clrMapOvr>
    <a:masterClrMapping/>
  </p:clrMapOvr>
  <p:extLst>
    <p:ext uri="{DCECCB84-F9BA-43D5-87BE-67443E8EF086}">
      <p15:sldGuideLst xmlns:p15="http://schemas.microsoft.com/office/powerpoint/2012/main">
        <p15:guide id="1" pos="3672">
          <p15:clr>
            <a:srgbClr val="FBAE40"/>
          </p15:clr>
        </p15:guide>
        <p15:guide id="2" pos="3408">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rast Default">
    <p:bg>
      <p:bgPr>
        <a:solidFill>
          <a:srgbClr val="111E34"/>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6D01440F-CB45-4B1E-BF2B-97953CB35508}"/>
              </a:ext>
            </a:extLst>
          </p:cNvPr>
          <p:cNvGraphicFramePr>
            <a:graphicFrameLocks noChangeAspect="1"/>
          </p:cNvGraphicFramePr>
          <p:nvPr userDrawn="1">
            <p:custDataLst>
              <p:tags r:id="rId1"/>
            </p:custDataLst>
            <p:extLst>
              <p:ext uri="{D42A27DB-BD31-4B8C-83A1-F6EECF244321}">
                <p14:modId xmlns:p14="http://schemas.microsoft.com/office/powerpoint/2010/main" val="217202929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7" imgW="413" imgH="416" progId="TCLayout.ActiveDocument.1">
                  <p:embed/>
                </p:oleObj>
              </mc:Choice>
              <mc:Fallback>
                <p:oleObj name="think-cell Slide" r:id="rId7" imgW="413" imgH="416" progId="TCLayout.ActiveDocument.1">
                  <p:embed/>
                  <p:pic>
                    <p:nvPicPr>
                      <p:cNvPr id="3" name="Object 2" hidden="1">
                        <a:extLst>
                          <a:ext uri="{FF2B5EF4-FFF2-40B4-BE49-F238E27FC236}">
                            <a16:creationId xmlns:a16="http://schemas.microsoft.com/office/drawing/2014/main" id="{6D01440F-CB45-4B1E-BF2B-97953CB35508}"/>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ED3A330D-704F-4050-81F6-50A136E78604}"/>
              </a:ext>
            </a:extLst>
          </p:cNvPr>
          <p:cNvSpPr/>
          <p:nvPr userDrawn="1">
            <p:custDataLst>
              <p:tags r:id="rId2"/>
            </p:custDataLst>
          </p:nvPr>
        </p:nvSpPr>
        <p:spPr>
          <a:xfrm>
            <a:off x="0" y="0"/>
            <a:ext cx="158750" cy="158750"/>
          </a:xfrm>
          <a:prstGeom prst="rect">
            <a:avLst/>
          </a:prstGeom>
          <a:solidFill>
            <a:schemeClr val="tx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300"/>
              </a:spcBef>
              <a:spcAft>
                <a:spcPts val="300"/>
              </a:spcAft>
            </a:pPr>
            <a:endParaRPr lang="en-US" sz="2500" b="1" i="0" baseline="0">
              <a:solidFill>
                <a:schemeClr val="bg1"/>
              </a:solidFill>
              <a:latin typeface="Arial" panose="020B0604020202020204" pitchFamily="34" charset="0"/>
              <a:ea typeface="+mj-ea"/>
              <a:cs typeface="+mj-cs"/>
              <a:sym typeface="Arial" panose="020B0604020202020204" pitchFamily="34" charset="0"/>
            </a:endParaRPr>
          </a:p>
        </p:txBody>
      </p:sp>
      <p:sp>
        <p:nvSpPr>
          <p:cNvPr id="9" name="5. Source" hidden="1">
            <a:extLst>
              <a:ext uri="{FF2B5EF4-FFF2-40B4-BE49-F238E27FC236}">
                <a16:creationId xmlns:a16="http://schemas.microsoft.com/office/drawing/2014/main" id="{0CC39C66-1ED1-4BBF-87FB-6C74C9A461BE}"/>
              </a:ext>
            </a:extLst>
          </p:cNvPr>
          <p:cNvSpPr txBox="1"/>
          <p:nvPr userDrawn="1">
            <p:custDataLst>
              <p:tags r:id="rId3"/>
            </p:custDataLst>
          </p:nvPr>
        </p:nvSpPr>
        <p:spPr>
          <a:xfrm>
            <a:off x="708978" y="6501669"/>
            <a:ext cx="7277861" cy="12311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defPPr>
              <a:defRPr lang="en-US"/>
            </a:defPPr>
            <a:lvl1pPr indent="0">
              <a:lnSpc>
                <a:spcPct val="100000"/>
              </a:lnSpc>
              <a:spcBef>
                <a:spcPts val="300"/>
              </a:spcBef>
              <a:spcAft>
                <a:spcPts val="300"/>
              </a:spcAft>
              <a:buFont typeface="Segoe UI" panose="020B0502040204020203" pitchFamily="34" charset="0"/>
              <a:buChar char="​"/>
              <a:defRPr sz="80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r>
              <a:rPr lang="en-US"/>
              <a:t>Source: …</a:t>
            </a:r>
          </a:p>
        </p:txBody>
      </p:sp>
      <p:sp>
        <p:nvSpPr>
          <p:cNvPr id="8" name="3. Subtitle">
            <a:extLst>
              <a:ext uri="{FF2B5EF4-FFF2-40B4-BE49-F238E27FC236}">
                <a16:creationId xmlns:a16="http://schemas.microsoft.com/office/drawing/2014/main" id="{C964744F-89DB-0347-B2B6-BABE77226FFA}"/>
              </a:ext>
            </a:extLst>
          </p:cNvPr>
          <p:cNvSpPr>
            <a:spLocks noGrp="1"/>
          </p:cNvSpPr>
          <p:nvPr>
            <p:ph type="subTitle" idx="1"/>
            <p:custDataLst>
              <p:tags r:id="rId4"/>
            </p:custDataLst>
          </p:nvPr>
        </p:nvSpPr>
        <p:spPr>
          <a:xfrm>
            <a:off x="1219200" y="1115338"/>
            <a:ext cx="8534788" cy="338050"/>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noAutofit/>
          </a:bodyPr>
          <a:lstStyle>
            <a:lvl1pPr>
              <a:defRPr lang="en-US" b="1" baseline="0" dirty="0">
                <a:solidFill>
                  <a:schemeClr val="bg1"/>
                </a:solidFill>
              </a:defRPr>
            </a:lvl1pPr>
          </a:lstStyle>
          <a:p>
            <a:pPr lvl="0"/>
            <a:r>
              <a:rPr lang="en-US"/>
              <a:t>Click to edit Master subtitle style</a:t>
            </a:r>
          </a:p>
        </p:txBody>
      </p:sp>
      <p:sp>
        <p:nvSpPr>
          <p:cNvPr id="10" name="2. Slide Title">
            <a:extLst>
              <a:ext uri="{FF2B5EF4-FFF2-40B4-BE49-F238E27FC236}">
                <a16:creationId xmlns:a16="http://schemas.microsoft.com/office/drawing/2014/main" id="{D60DBF83-4D97-C844-8F0C-7621769FF759}"/>
              </a:ext>
            </a:extLst>
          </p:cNvPr>
          <p:cNvSpPr>
            <a:spLocks noGrp="1"/>
          </p:cNvSpPr>
          <p:nvPr>
            <p:ph type="title" hasCustomPrompt="1"/>
            <p:custDataLst>
              <p:tags r:id="rId5"/>
            </p:custDataLst>
          </p:nvPr>
        </p:nvSpPr>
        <p:spPr>
          <a:xfrm>
            <a:off x="1219201" y="266700"/>
            <a:ext cx="8534787" cy="731520"/>
          </a:xfrm>
          <a:prstGeom prst="rect">
            <a:avLst/>
          </a:prstGeom>
        </p:spPr>
        <p:txBody>
          <a:bodyPr vert="horz" wrap="square" lIns="0" tIns="0" rIns="0" bIns="0" rtlCol="0" anchor="t" anchorCtr="0">
            <a:noAutofit/>
          </a:bodyPr>
          <a:lstStyle>
            <a:lvl1pPr>
              <a:defRPr>
                <a:solidFill>
                  <a:schemeClr val="bg1"/>
                </a:solidFill>
              </a:defRPr>
            </a:lvl1pPr>
          </a:lstStyle>
          <a:p>
            <a:pPr lvl="0"/>
            <a:r>
              <a:rPr lang="en-US"/>
              <a:t>CLICK TO EDIT MASTER TITLE STYLE</a:t>
            </a:r>
          </a:p>
        </p:txBody>
      </p:sp>
      <p:sp>
        <p:nvSpPr>
          <p:cNvPr id="11" name="Content Placeholder 3">
            <a:extLst>
              <a:ext uri="{FF2B5EF4-FFF2-40B4-BE49-F238E27FC236}">
                <a16:creationId xmlns:a16="http://schemas.microsoft.com/office/drawing/2014/main" id="{570A01BA-CFE9-614B-9272-745AF9B8C50B}"/>
              </a:ext>
            </a:extLst>
          </p:cNvPr>
          <p:cNvSpPr>
            <a:spLocks noGrp="1"/>
          </p:cNvSpPr>
          <p:nvPr>
            <p:ph sz="quarter" idx="10"/>
          </p:nvPr>
        </p:nvSpPr>
        <p:spPr>
          <a:xfrm>
            <a:off x="1219200" y="1691234"/>
            <a:ext cx="10336213" cy="4659232"/>
          </a:xfrm>
          <a:prstGeom prst="rect">
            <a:avLst/>
          </a:prstGeom>
        </p:spPr>
        <p:txBody>
          <a:bodyPr/>
          <a:lstStyle>
            <a:lvl1pPr>
              <a:defRPr sz="1200">
                <a:solidFill>
                  <a:schemeClr val="bg1"/>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Vertical Text Placeholder 8">
            <a:extLst>
              <a:ext uri="{FF2B5EF4-FFF2-40B4-BE49-F238E27FC236}">
                <a16:creationId xmlns:a16="http://schemas.microsoft.com/office/drawing/2014/main" id="{456E78F5-5F21-B34B-BA32-481953A8E645}"/>
              </a:ext>
            </a:extLst>
          </p:cNvPr>
          <p:cNvSpPr>
            <a:spLocks noGrp="1"/>
          </p:cNvSpPr>
          <p:nvPr>
            <p:ph type="body" orient="vert" sz="quarter" idx="11" hasCustomPrompt="1"/>
          </p:nvPr>
        </p:nvSpPr>
        <p:spPr>
          <a:xfrm rot="10800000">
            <a:off x="264429" y="571503"/>
            <a:ext cx="138499" cy="2464594"/>
          </a:xfrm>
          <a:prstGeom prst="rect">
            <a:avLst/>
          </a:prstGeom>
        </p:spPr>
        <p:txBody>
          <a:bodyPr vert="eaVert" lIns="0" tIns="0" rIns="0" bIns="0"/>
          <a:lstStyle>
            <a:lvl1pPr algn="r">
              <a:defRPr lang="en-US" sz="880" kern="1200" cap="all" baseline="0" dirty="0" smtClean="0">
                <a:solidFill>
                  <a:schemeClr val="accent2"/>
                </a:solidFill>
                <a:latin typeface="+mj-lt"/>
                <a:ea typeface="+mn-ea"/>
                <a:cs typeface="+mn-cs"/>
              </a:defRPr>
            </a:lvl1pPr>
          </a:lstStyle>
          <a:p>
            <a:pPr lvl="0"/>
            <a:r>
              <a:rPr lang="en-US"/>
              <a:t>Click to edit CHAPTER NAME</a:t>
            </a:r>
          </a:p>
        </p:txBody>
      </p:sp>
      <p:sp>
        <p:nvSpPr>
          <p:cNvPr id="12" name="TextBox 11">
            <a:extLst>
              <a:ext uri="{FF2B5EF4-FFF2-40B4-BE49-F238E27FC236}">
                <a16:creationId xmlns:a16="http://schemas.microsoft.com/office/drawing/2014/main" id="{8417B1F6-D491-3E46-B698-7C37A386D85A}"/>
              </a:ext>
            </a:extLst>
          </p:cNvPr>
          <p:cNvSpPr txBox="1"/>
          <p:nvPr userDrawn="1"/>
        </p:nvSpPr>
        <p:spPr>
          <a:xfrm>
            <a:off x="-4267200" y="0"/>
            <a:ext cx="3715356" cy="4419600"/>
          </a:xfrm>
          <a:prstGeom prst="rect">
            <a:avLst/>
          </a:prstGeom>
          <a:solidFill>
            <a:schemeClr val="tx1"/>
          </a:solidFill>
          <a:ln w="6350">
            <a:noFill/>
            <a:miter lim="800000"/>
          </a:ln>
        </p:spPr>
        <p:txBody>
          <a:bodyPr vert="horz" wrap="square" lIns="182880" tIns="182880" rIns="0" bIns="0" rtlCol="0">
            <a:noAutofit/>
          </a:bodyPr>
          <a:lstStyle/>
          <a:p>
            <a:pPr algn="l">
              <a:spcBef>
                <a:spcPts val="0"/>
              </a:spcBef>
              <a:spcAft>
                <a:spcPts val="0"/>
              </a:spcAft>
              <a:buNone/>
            </a:pPr>
            <a:r>
              <a:rPr lang="en-US" sz="2000" b="1">
                <a:solidFill>
                  <a:schemeClr val="accent3"/>
                </a:solidFill>
              </a:rPr>
              <a:t>INTERIOR </a:t>
            </a:r>
          </a:p>
          <a:p>
            <a:pPr algn="l">
              <a:spcBef>
                <a:spcPts val="0"/>
              </a:spcBef>
              <a:spcAft>
                <a:spcPts val="0"/>
              </a:spcAft>
              <a:buNone/>
            </a:pPr>
            <a:r>
              <a:rPr lang="en-US" sz="2000" b="1">
                <a:solidFill>
                  <a:schemeClr val="accent3"/>
                </a:solidFill>
              </a:rPr>
              <a:t>Headline Styling</a:t>
            </a:r>
          </a:p>
          <a:p>
            <a:pPr algn="l">
              <a:spcBef>
                <a:spcPts val="0"/>
              </a:spcBef>
              <a:spcAft>
                <a:spcPts val="0"/>
              </a:spcAft>
              <a:buNone/>
            </a:pPr>
            <a:br>
              <a:rPr lang="en-US" sz="1600">
                <a:solidFill>
                  <a:schemeClr val="bg1"/>
                </a:solidFill>
              </a:rPr>
            </a:br>
            <a:r>
              <a:rPr lang="en-US" sz="1600">
                <a:solidFill>
                  <a:schemeClr val="bg1"/>
                </a:solidFill>
                <a:latin typeface="+mj-lt"/>
              </a:rPr>
              <a:t>Arial Black (Headings) </a:t>
            </a:r>
            <a:br>
              <a:rPr lang="en-US" sz="1600">
                <a:solidFill>
                  <a:schemeClr val="bg1"/>
                </a:solidFill>
                <a:latin typeface="+mj-lt"/>
              </a:rPr>
            </a:br>
            <a:r>
              <a:rPr lang="en-US" sz="1600">
                <a:solidFill>
                  <a:schemeClr val="bg1"/>
                </a:solidFill>
                <a:latin typeface="+mj-lt"/>
              </a:rPr>
              <a:t>ALL CAPS 36 </a:t>
            </a:r>
            <a:r>
              <a:rPr lang="en-US" sz="1600" err="1">
                <a:solidFill>
                  <a:schemeClr val="bg1"/>
                </a:solidFill>
                <a:latin typeface="+mj-lt"/>
              </a:rPr>
              <a:t>pt</a:t>
            </a:r>
            <a:endParaRPr lang="en-US" sz="1600">
              <a:solidFill>
                <a:schemeClr val="bg1"/>
              </a:solidFill>
              <a:latin typeface="+mj-lt"/>
            </a:endParaRPr>
          </a:p>
          <a:p>
            <a:pPr algn="l">
              <a:spcBef>
                <a:spcPts val="0"/>
              </a:spcBef>
              <a:spcAft>
                <a:spcPts val="0"/>
              </a:spcAft>
              <a:buNone/>
            </a:pPr>
            <a:r>
              <a:rPr lang="en-US" sz="1600">
                <a:solidFill>
                  <a:schemeClr val="bg1"/>
                </a:solidFill>
                <a:latin typeface="+mj-lt"/>
              </a:rPr>
              <a:t>FIRST LINE WHITE</a:t>
            </a:r>
            <a:br>
              <a:rPr lang="en-US" sz="1600">
                <a:solidFill>
                  <a:schemeClr val="bg1"/>
                </a:solidFill>
                <a:latin typeface="+mj-lt"/>
              </a:rPr>
            </a:br>
            <a:r>
              <a:rPr lang="en-US" sz="1600">
                <a:solidFill>
                  <a:schemeClr val="tx2"/>
                </a:solidFill>
                <a:latin typeface="+mj-lt"/>
              </a:rPr>
              <a:t>SECOND LINE BRIGHT BLUE</a:t>
            </a:r>
          </a:p>
          <a:p>
            <a:pPr algn="l">
              <a:spcBef>
                <a:spcPts val="0"/>
              </a:spcBef>
              <a:spcAft>
                <a:spcPts val="0"/>
              </a:spcAft>
              <a:buNone/>
            </a:pPr>
            <a:r>
              <a:rPr lang="en-US" sz="1600">
                <a:solidFill>
                  <a:schemeClr val="bg1"/>
                </a:solidFill>
                <a:latin typeface="+mj-lt"/>
              </a:rPr>
              <a:t>50 Characters MAX</a:t>
            </a:r>
          </a:p>
          <a:p>
            <a:pPr algn="l">
              <a:spcBef>
                <a:spcPts val="0"/>
              </a:spcBef>
              <a:spcAft>
                <a:spcPts val="0"/>
              </a:spcAft>
              <a:buNone/>
            </a:pPr>
            <a:r>
              <a:rPr lang="en-US" sz="1600" b="0" i="0" kern="1200">
                <a:solidFill>
                  <a:schemeClr val="bg1"/>
                </a:solidFill>
                <a:effectLst/>
                <a:latin typeface="+mj-lt"/>
                <a:ea typeface="+mn-ea"/>
                <a:cs typeface="+mn-cs"/>
              </a:rPr>
              <a:t>All Headlines MUST be 2 lines</a:t>
            </a:r>
            <a:endParaRPr lang="en-US" sz="1600">
              <a:solidFill>
                <a:schemeClr val="bg1"/>
              </a:solidFill>
              <a:latin typeface="+mj-lt"/>
            </a:endParaRPr>
          </a:p>
          <a:p>
            <a:pPr algn="l">
              <a:spcBef>
                <a:spcPts val="0"/>
              </a:spcBef>
              <a:spcAft>
                <a:spcPts val="0"/>
              </a:spcAft>
              <a:buNone/>
            </a:pPr>
            <a:endParaRPr lang="en-US" sz="1600" b="1">
              <a:solidFill>
                <a:schemeClr val="bg1"/>
              </a:solidFill>
              <a:latin typeface="+mn-lt"/>
            </a:endParaRPr>
          </a:p>
          <a:p>
            <a:pPr algn="l">
              <a:spcBef>
                <a:spcPts val="0"/>
              </a:spcBef>
              <a:spcAft>
                <a:spcPts val="0"/>
              </a:spcAft>
              <a:buNone/>
            </a:pPr>
            <a:endParaRPr lang="en-US" sz="1600" b="1">
              <a:solidFill>
                <a:schemeClr val="bg1"/>
              </a:solidFill>
              <a:latin typeface="+mn-lt"/>
            </a:endParaRPr>
          </a:p>
          <a:p>
            <a:pPr algn="l">
              <a:spcBef>
                <a:spcPts val="0"/>
              </a:spcBef>
              <a:spcAft>
                <a:spcPts val="0"/>
              </a:spcAft>
              <a:buNone/>
            </a:pPr>
            <a:r>
              <a:rPr lang="en-US" sz="2000" b="1">
                <a:solidFill>
                  <a:schemeClr val="accent3"/>
                </a:solidFill>
                <a:latin typeface="+mn-lt"/>
              </a:rPr>
              <a:t>Subheading Styling</a:t>
            </a:r>
          </a:p>
          <a:p>
            <a:pPr algn="l">
              <a:spcBef>
                <a:spcPts val="0"/>
              </a:spcBef>
              <a:spcAft>
                <a:spcPts val="0"/>
              </a:spcAft>
              <a:buNone/>
            </a:pPr>
            <a:endParaRPr lang="en-US" sz="1600" b="1">
              <a:solidFill>
                <a:schemeClr val="bg1"/>
              </a:solidFill>
              <a:latin typeface="+mn-lt"/>
            </a:endParaRPr>
          </a:p>
          <a:p>
            <a:pPr algn="l">
              <a:spcBef>
                <a:spcPts val="0"/>
              </a:spcBef>
              <a:spcAft>
                <a:spcPts val="0"/>
              </a:spcAft>
              <a:buNone/>
            </a:pPr>
            <a:r>
              <a:rPr lang="en-US" sz="1600" b="1">
                <a:solidFill>
                  <a:schemeClr val="bg1"/>
                </a:solidFill>
                <a:latin typeface="+mn-lt"/>
              </a:rPr>
              <a:t>Arial (Body) </a:t>
            </a:r>
            <a:br>
              <a:rPr lang="en-US" sz="1600" b="1">
                <a:solidFill>
                  <a:schemeClr val="bg1"/>
                </a:solidFill>
                <a:latin typeface="+mn-lt"/>
              </a:rPr>
            </a:br>
            <a:r>
              <a:rPr lang="en-US" sz="1600" b="1">
                <a:solidFill>
                  <a:schemeClr val="bg1"/>
                </a:solidFill>
                <a:latin typeface="+mn-lt"/>
              </a:rPr>
              <a:t>Bold 16 </a:t>
            </a:r>
            <a:r>
              <a:rPr lang="en-US" sz="1600" b="1" err="1">
                <a:solidFill>
                  <a:schemeClr val="bg1"/>
                </a:solidFill>
                <a:latin typeface="+mn-lt"/>
              </a:rPr>
              <a:t>pt</a:t>
            </a:r>
            <a:r>
              <a:rPr lang="en-US" sz="1600" b="1">
                <a:solidFill>
                  <a:schemeClr val="bg1"/>
                </a:solidFill>
                <a:latin typeface="+mn-lt"/>
              </a:rPr>
              <a:t> Sentence case</a:t>
            </a:r>
            <a:br>
              <a:rPr lang="en-US" sz="1600" b="1">
                <a:solidFill>
                  <a:schemeClr val="bg1"/>
                </a:solidFill>
                <a:latin typeface="+mn-lt"/>
              </a:rPr>
            </a:br>
            <a:r>
              <a:rPr lang="en-US" sz="1600" b="1">
                <a:solidFill>
                  <a:schemeClr val="bg1"/>
                </a:solidFill>
                <a:latin typeface="+mn-lt"/>
              </a:rPr>
              <a:t>85 character MAX</a:t>
            </a:r>
          </a:p>
        </p:txBody>
      </p:sp>
    </p:spTree>
    <p:extLst>
      <p:ext uri="{BB962C8B-B14F-4D97-AF65-F5344CB8AC3E}">
        <p14:creationId xmlns:p14="http://schemas.microsoft.com/office/powerpoint/2010/main" val="349933383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Contrast Default">
    <p:bg>
      <p:bgPr>
        <a:solidFill>
          <a:srgbClr val="111E34"/>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6D01440F-CB45-4B1E-BF2B-97953CB35508}"/>
              </a:ext>
            </a:extLst>
          </p:cNvPr>
          <p:cNvGraphicFramePr>
            <a:graphicFrameLocks noChangeAspect="1"/>
          </p:cNvGraphicFramePr>
          <p:nvPr userDrawn="1">
            <p:custDataLst>
              <p:tags r:id="rId1"/>
            </p:custDataLst>
            <p:extLst>
              <p:ext uri="{D42A27DB-BD31-4B8C-83A1-F6EECF244321}">
                <p14:modId xmlns:p14="http://schemas.microsoft.com/office/powerpoint/2010/main" val="217202929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7" imgW="413" imgH="416" progId="TCLayout.ActiveDocument.1">
                  <p:embed/>
                </p:oleObj>
              </mc:Choice>
              <mc:Fallback>
                <p:oleObj name="think-cell Slide" r:id="rId7" imgW="413" imgH="416" progId="TCLayout.ActiveDocument.1">
                  <p:embed/>
                  <p:pic>
                    <p:nvPicPr>
                      <p:cNvPr id="3" name="Object 2" hidden="1">
                        <a:extLst>
                          <a:ext uri="{FF2B5EF4-FFF2-40B4-BE49-F238E27FC236}">
                            <a16:creationId xmlns:a16="http://schemas.microsoft.com/office/drawing/2014/main" id="{6D01440F-CB45-4B1E-BF2B-97953CB35508}"/>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ED3A330D-704F-4050-81F6-50A136E78604}"/>
              </a:ext>
            </a:extLst>
          </p:cNvPr>
          <p:cNvSpPr/>
          <p:nvPr userDrawn="1">
            <p:custDataLst>
              <p:tags r:id="rId2"/>
            </p:custDataLst>
          </p:nvPr>
        </p:nvSpPr>
        <p:spPr>
          <a:xfrm>
            <a:off x="0" y="0"/>
            <a:ext cx="158750" cy="158750"/>
          </a:xfrm>
          <a:prstGeom prst="rect">
            <a:avLst/>
          </a:prstGeom>
          <a:solidFill>
            <a:schemeClr val="tx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300"/>
              </a:spcBef>
              <a:spcAft>
                <a:spcPts val="300"/>
              </a:spcAft>
            </a:pPr>
            <a:endParaRPr lang="en-US" sz="2500" b="1" i="0" baseline="0">
              <a:solidFill>
                <a:schemeClr val="bg1"/>
              </a:solidFill>
              <a:latin typeface="Arial" panose="020B0604020202020204" pitchFamily="34" charset="0"/>
              <a:ea typeface="+mj-ea"/>
              <a:cs typeface="+mj-cs"/>
              <a:sym typeface="Arial" panose="020B0604020202020204" pitchFamily="34" charset="0"/>
            </a:endParaRPr>
          </a:p>
        </p:txBody>
      </p:sp>
      <p:sp>
        <p:nvSpPr>
          <p:cNvPr id="9" name="5. Source" hidden="1">
            <a:extLst>
              <a:ext uri="{FF2B5EF4-FFF2-40B4-BE49-F238E27FC236}">
                <a16:creationId xmlns:a16="http://schemas.microsoft.com/office/drawing/2014/main" id="{0CC39C66-1ED1-4BBF-87FB-6C74C9A461BE}"/>
              </a:ext>
            </a:extLst>
          </p:cNvPr>
          <p:cNvSpPr txBox="1"/>
          <p:nvPr userDrawn="1">
            <p:custDataLst>
              <p:tags r:id="rId3"/>
            </p:custDataLst>
          </p:nvPr>
        </p:nvSpPr>
        <p:spPr>
          <a:xfrm>
            <a:off x="708978" y="6501669"/>
            <a:ext cx="7277861" cy="12311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defPPr>
              <a:defRPr lang="en-US"/>
            </a:defPPr>
            <a:lvl1pPr indent="0">
              <a:lnSpc>
                <a:spcPct val="100000"/>
              </a:lnSpc>
              <a:spcBef>
                <a:spcPts val="300"/>
              </a:spcBef>
              <a:spcAft>
                <a:spcPts val="300"/>
              </a:spcAft>
              <a:buFont typeface="Segoe UI" panose="020B0502040204020203" pitchFamily="34" charset="0"/>
              <a:buChar char="​"/>
              <a:defRPr sz="80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r>
              <a:rPr lang="en-US"/>
              <a:t>Source: …</a:t>
            </a:r>
          </a:p>
        </p:txBody>
      </p:sp>
      <p:sp>
        <p:nvSpPr>
          <p:cNvPr id="13" name="Vertical Text Placeholder 8">
            <a:extLst>
              <a:ext uri="{FF2B5EF4-FFF2-40B4-BE49-F238E27FC236}">
                <a16:creationId xmlns:a16="http://schemas.microsoft.com/office/drawing/2014/main" id="{456E78F5-5F21-B34B-BA32-481953A8E645}"/>
              </a:ext>
            </a:extLst>
          </p:cNvPr>
          <p:cNvSpPr>
            <a:spLocks noGrp="1"/>
          </p:cNvSpPr>
          <p:nvPr>
            <p:ph type="body" orient="vert" sz="quarter" idx="11" hasCustomPrompt="1"/>
          </p:nvPr>
        </p:nvSpPr>
        <p:spPr>
          <a:xfrm rot="10800000">
            <a:off x="264429" y="571503"/>
            <a:ext cx="138499" cy="2464594"/>
          </a:xfrm>
          <a:prstGeom prst="rect">
            <a:avLst/>
          </a:prstGeom>
        </p:spPr>
        <p:txBody>
          <a:bodyPr vert="eaVert" lIns="0" tIns="0" rIns="0" bIns="0"/>
          <a:lstStyle>
            <a:lvl1pPr algn="r">
              <a:defRPr lang="en-US" sz="880" kern="1200" cap="all" baseline="0" dirty="0" smtClean="0">
                <a:solidFill>
                  <a:schemeClr val="accent2"/>
                </a:solidFill>
                <a:latin typeface="+mj-lt"/>
                <a:ea typeface="+mn-ea"/>
                <a:cs typeface="+mn-cs"/>
              </a:defRPr>
            </a:lvl1pPr>
          </a:lstStyle>
          <a:p>
            <a:pPr lvl="0"/>
            <a:r>
              <a:rPr lang="en-US"/>
              <a:t>Click to edit CHAPTER NAME</a:t>
            </a:r>
          </a:p>
        </p:txBody>
      </p:sp>
      <p:sp>
        <p:nvSpPr>
          <p:cNvPr id="12" name="TextBox 11">
            <a:extLst>
              <a:ext uri="{FF2B5EF4-FFF2-40B4-BE49-F238E27FC236}">
                <a16:creationId xmlns:a16="http://schemas.microsoft.com/office/drawing/2014/main" id="{8417B1F6-D491-3E46-B698-7C37A386D85A}"/>
              </a:ext>
            </a:extLst>
          </p:cNvPr>
          <p:cNvSpPr txBox="1"/>
          <p:nvPr userDrawn="1"/>
        </p:nvSpPr>
        <p:spPr>
          <a:xfrm>
            <a:off x="-4267200" y="0"/>
            <a:ext cx="3715356" cy="4419600"/>
          </a:xfrm>
          <a:prstGeom prst="rect">
            <a:avLst/>
          </a:prstGeom>
          <a:solidFill>
            <a:schemeClr val="tx1"/>
          </a:solidFill>
          <a:ln w="6350">
            <a:noFill/>
            <a:miter lim="800000"/>
          </a:ln>
        </p:spPr>
        <p:txBody>
          <a:bodyPr vert="horz" wrap="square" lIns="182880" tIns="182880" rIns="0" bIns="0" rtlCol="0">
            <a:noAutofit/>
          </a:bodyPr>
          <a:lstStyle/>
          <a:p>
            <a:pPr algn="l">
              <a:spcBef>
                <a:spcPts val="0"/>
              </a:spcBef>
              <a:spcAft>
                <a:spcPts val="0"/>
              </a:spcAft>
              <a:buNone/>
            </a:pPr>
            <a:r>
              <a:rPr lang="en-US" sz="2000" b="1">
                <a:solidFill>
                  <a:schemeClr val="accent3"/>
                </a:solidFill>
              </a:rPr>
              <a:t>INTERIOR </a:t>
            </a:r>
          </a:p>
          <a:p>
            <a:pPr algn="l">
              <a:spcBef>
                <a:spcPts val="0"/>
              </a:spcBef>
              <a:spcAft>
                <a:spcPts val="0"/>
              </a:spcAft>
              <a:buNone/>
            </a:pPr>
            <a:r>
              <a:rPr lang="en-US" sz="2000" b="1">
                <a:solidFill>
                  <a:schemeClr val="accent3"/>
                </a:solidFill>
              </a:rPr>
              <a:t>Headline Styling</a:t>
            </a:r>
          </a:p>
          <a:p>
            <a:pPr algn="l">
              <a:spcBef>
                <a:spcPts val="0"/>
              </a:spcBef>
              <a:spcAft>
                <a:spcPts val="0"/>
              </a:spcAft>
              <a:buNone/>
            </a:pPr>
            <a:br>
              <a:rPr lang="en-US" sz="1600">
                <a:solidFill>
                  <a:schemeClr val="bg1"/>
                </a:solidFill>
              </a:rPr>
            </a:br>
            <a:r>
              <a:rPr lang="en-US" sz="1600">
                <a:solidFill>
                  <a:schemeClr val="bg1"/>
                </a:solidFill>
                <a:latin typeface="+mj-lt"/>
              </a:rPr>
              <a:t>Arial Black (Headings) </a:t>
            </a:r>
            <a:br>
              <a:rPr lang="en-US" sz="1600">
                <a:solidFill>
                  <a:schemeClr val="bg1"/>
                </a:solidFill>
                <a:latin typeface="+mj-lt"/>
              </a:rPr>
            </a:br>
            <a:r>
              <a:rPr lang="en-US" sz="1600">
                <a:solidFill>
                  <a:schemeClr val="bg1"/>
                </a:solidFill>
                <a:latin typeface="+mj-lt"/>
              </a:rPr>
              <a:t>ALL CAPS 36 </a:t>
            </a:r>
            <a:r>
              <a:rPr lang="en-US" sz="1600" err="1">
                <a:solidFill>
                  <a:schemeClr val="bg1"/>
                </a:solidFill>
                <a:latin typeface="+mj-lt"/>
              </a:rPr>
              <a:t>pt</a:t>
            </a:r>
            <a:endParaRPr lang="en-US" sz="1600">
              <a:solidFill>
                <a:schemeClr val="bg1"/>
              </a:solidFill>
              <a:latin typeface="+mj-lt"/>
            </a:endParaRPr>
          </a:p>
          <a:p>
            <a:pPr algn="l">
              <a:spcBef>
                <a:spcPts val="0"/>
              </a:spcBef>
              <a:spcAft>
                <a:spcPts val="0"/>
              </a:spcAft>
              <a:buNone/>
            </a:pPr>
            <a:r>
              <a:rPr lang="en-US" sz="1600">
                <a:solidFill>
                  <a:schemeClr val="bg1"/>
                </a:solidFill>
                <a:latin typeface="+mj-lt"/>
              </a:rPr>
              <a:t>FIRST LINE WHITE</a:t>
            </a:r>
            <a:br>
              <a:rPr lang="en-US" sz="1600">
                <a:solidFill>
                  <a:schemeClr val="bg1"/>
                </a:solidFill>
                <a:latin typeface="+mj-lt"/>
              </a:rPr>
            </a:br>
            <a:r>
              <a:rPr lang="en-US" sz="1600">
                <a:solidFill>
                  <a:schemeClr val="tx2"/>
                </a:solidFill>
                <a:latin typeface="+mj-lt"/>
              </a:rPr>
              <a:t>SECOND LINE BRIGHT BLUE</a:t>
            </a:r>
          </a:p>
          <a:p>
            <a:pPr algn="l">
              <a:spcBef>
                <a:spcPts val="0"/>
              </a:spcBef>
              <a:spcAft>
                <a:spcPts val="0"/>
              </a:spcAft>
              <a:buNone/>
            </a:pPr>
            <a:r>
              <a:rPr lang="en-US" sz="1600">
                <a:solidFill>
                  <a:schemeClr val="bg1"/>
                </a:solidFill>
                <a:latin typeface="+mj-lt"/>
              </a:rPr>
              <a:t>50 Characters MAX</a:t>
            </a:r>
          </a:p>
          <a:p>
            <a:pPr algn="l">
              <a:spcBef>
                <a:spcPts val="0"/>
              </a:spcBef>
              <a:spcAft>
                <a:spcPts val="0"/>
              </a:spcAft>
              <a:buNone/>
            </a:pPr>
            <a:r>
              <a:rPr lang="en-US" sz="1600" b="0" i="0" kern="1200">
                <a:solidFill>
                  <a:schemeClr val="bg1"/>
                </a:solidFill>
                <a:effectLst/>
                <a:latin typeface="+mj-lt"/>
                <a:ea typeface="+mn-ea"/>
                <a:cs typeface="+mn-cs"/>
              </a:rPr>
              <a:t>All Headlines MUST be 2 lines</a:t>
            </a:r>
            <a:endParaRPr lang="en-US" sz="1600">
              <a:solidFill>
                <a:schemeClr val="bg1"/>
              </a:solidFill>
              <a:latin typeface="+mj-lt"/>
            </a:endParaRPr>
          </a:p>
          <a:p>
            <a:pPr algn="l">
              <a:spcBef>
                <a:spcPts val="0"/>
              </a:spcBef>
              <a:spcAft>
                <a:spcPts val="0"/>
              </a:spcAft>
              <a:buNone/>
            </a:pPr>
            <a:endParaRPr lang="en-US" sz="1600" b="1">
              <a:solidFill>
                <a:schemeClr val="bg1"/>
              </a:solidFill>
              <a:latin typeface="+mn-lt"/>
            </a:endParaRPr>
          </a:p>
          <a:p>
            <a:pPr algn="l">
              <a:spcBef>
                <a:spcPts val="0"/>
              </a:spcBef>
              <a:spcAft>
                <a:spcPts val="0"/>
              </a:spcAft>
              <a:buNone/>
            </a:pPr>
            <a:endParaRPr lang="en-US" sz="1600" b="1">
              <a:solidFill>
                <a:schemeClr val="bg1"/>
              </a:solidFill>
              <a:latin typeface="+mn-lt"/>
            </a:endParaRPr>
          </a:p>
          <a:p>
            <a:pPr algn="l">
              <a:spcBef>
                <a:spcPts val="0"/>
              </a:spcBef>
              <a:spcAft>
                <a:spcPts val="0"/>
              </a:spcAft>
              <a:buNone/>
            </a:pPr>
            <a:r>
              <a:rPr lang="en-US" sz="2000" b="1">
                <a:solidFill>
                  <a:schemeClr val="accent3"/>
                </a:solidFill>
                <a:latin typeface="+mn-lt"/>
              </a:rPr>
              <a:t>Subheading Styling</a:t>
            </a:r>
          </a:p>
          <a:p>
            <a:pPr algn="l">
              <a:spcBef>
                <a:spcPts val="0"/>
              </a:spcBef>
              <a:spcAft>
                <a:spcPts val="0"/>
              </a:spcAft>
              <a:buNone/>
            </a:pPr>
            <a:endParaRPr lang="en-US" sz="1600" b="1">
              <a:solidFill>
                <a:schemeClr val="bg1"/>
              </a:solidFill>
              <a:latin typeface="+mn-lt"/>
            </a:endParaRPr>
          </a:p>
          <a:p>
            <a:pPr algn="l">
              <a:spcBef>
                <a:spcPts val="0"/>
              </a:spcBef>
              <a:spcAft>
                <a:spcPts val="0"/>
              </a:spcAft>
              <a:buNone/>
            </a:pPr>
            <a:r>
              <a:rPr lang="en-US" sz="1600" b="1">
                <a:solidFill>
                  <a:schemeClr val="bg1"/>
                </a:solidFill>
                <a:latin typeface="+mn-lt"/>
              </a:rPr>
              <a:t>Arial (Body) </a:t>
            </a:r>
            <a:br>
              <a:rPr lang="en-US" sz="1600" b="1">
                <a:solidFill>
                  <a:schemeClr val="bg1"/>
                </a:solidFill>
                <a:latin typeface="+mn-lt"/>
              </a:rPr>
            </a:br>
            <a:r>
              <a:rPr lang="en-US" sz="1600" b="1">
                <a:solidFill>
                  <a:schemeClr val="bg1"/>
                </a:solidFill>
                <a:latin typeface="+mn-lt"/>
              </a:rPr>
              <a:t>Bold 16 </a:t>
            </a:r>
            <a:r>
              <a:rPr lang="en-US" sz="1600" b="1" err="1">
                <a:solidFill>
                  <a:schemeClr val="bg1"/>
                </a:solidFill>
                <a:latin typeface="+mn-lt"/>
              </a:rPr>
              <a:t>pt</a:t>
            </a:r>
            <a:r>
              <a:rPr lang="en-US" sz="1600" b="1">
                <a:solidFill>
                  <a:schemeClr val="bg1"/>
                </a:solidFill>
                <a:latin typeface="+mn-lt"/>
              </a:rPr>
              <a:t> Sentence case</a:t>
            </a:r>
            <a:br>
              <a:rPr lang="en-US" sz="1600" b="1">
                <a:solidFill>
                  <a:schemeClr val="bg1"/>
                </a:solidFill>
                <a:latin typeface="+mn-lt"/>
              </a:rPr>
            </a:br>
            <a:r>
              <a:rPr lang="en-US" sz="1600" b="1">
                <a:solidFill>
                  <a:schemeClr val="bg1"/>
                </a:solidFill>
                <a:latin typeface="+mn-lt"/>
              </a:rPr>
              <a:t>85 character MAX</a:t>
            </a:r>
          </a:p>
        </p:txBody>
      </p:sp>
      <p:sp>
        <p:nvSpPr>
          <p:cNvPr id="2" name="3. Subtitle">
            <a:extLst>
              <a:ext uri="{FF2B5EF4-FFF2-40B4-BE49-F238E27FC236}">
                <a16:creationId xmlns:a16="http://schemas.microsoft.com/office/drawing/2014/main" id="{19DDE1E2-05FB-9404-AC75-32DD9FE9FC43}"/>
              </a:ext>
            </a:extLst>
          </p:cNvPr>
          <p:cNvSpPr>
            <a:spLocks noGrp="1"/>
          </p:cNvSpPr>
          <p:nvPr>
            <p:ph type="subTitle" idx="1"/>
            <p:custDataLst>
              <p:tags r:id="rId4"/>
            </p:custDataLst>
          </p:nvPr>
        </p:nvSpPr>
        <p:spPr>
          <a:xfrm>
            <a:off x="1219200" y="3546118"/>
            <a:ext cx="8534788" cy="338050"/>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noAutofit/>
          </a:bodyPr>
          <a:lstStyle>
            <a:lvl1pPr>
              <a:defRPr lang="en-US" b="1" baseline="0" dirty="0">
                <a:solidFill>
                  <a:schemeClr val="bg1"/>
                </a:solidFill>
              </a:defRPr>
            </a:lvl1pPr>
          </a:lstStyle>
          <a:p>
            <a:pPr lvl="0"/>
            <a:r>
              <a:rPr lang="en-US"/>
              <a:t>Click to edit Master subtitle style</a:t>
            </a:r>
          </a:p>
        </p:txBody>
      </p:sp>
      <p:sp>
        <p:nvSpPr>
          <p:cNvPr id="5" name="2. Slide Title">
            <a:extLst>
              <a:ext uri="{FF2B5EF4-FFF2-40B4-BE49-F238E27FC236}">
                <a16:creationId xmlns:a16="http://schemas.microsoft.com/office/drawing/2014/main" id="{852934BC-D2EB-59D2-471A-9B053932224E}"/>
              </a:ext>
            </a:extLst>
          </p:cNvPr>
          <p:cNvSpPr>
            <a:spLocks noGrp="1"/>
          </p:cNvSpPr>
          <p:nvPr>
            <p:ph type="title" hasCustomPrompt="1"/>
            <p:custDataLst>
              <p:tags r:id="rId5"/>
            </p:custDataLst>
          </p:nvPr>
        </p:nvSpPr>
        <p:spPr>
          <a:xfrm>
            <a:off x="1219201" y="2697480"/>
            <a:ext cx="8534787" cy="731520"/>
          </a:xfrm>
          <a:prstGeom prst="rect">
            <a:avLst/>
          </a:prstGeom>
        </p:spPr>
        <p:txBody>
          <a:bodyPr vert="horz" wrap="square" lIns="0" tIns="0" rIns="0" bIns="0" rtlCol="0" anchor="t" anchorCtr="0">
            <a:noAutofit/>
          </a:bodyPr>
          <a:lstStyle>
            <a:lvl1pPr>
              <a:defRPr>
                <a:solidFill>
                  <a:schemeClr val="bg1"/>
                </a:solidFill>
              </a:defRPr>
            </a:lvl1pPr>
          </a:lstStyle>
          <a:p>
            <a:pPr lvl="0"/>
            <a:r>
              <a:rPr lang="en-US"/>
              <a:t>CLICK TO EDIT MASTER TITLE STYLE</a:t>
            </a:r>
          </a:p>
        </p:txBody>
      </p:sp>
    </p:spTree>
    <p:extLst>
      <p:ext uri="{BB962C8B-B14F-4D97-AF65-F5344CB8AC3E}">
        <p14:creationId xmlns:p14="http://schemas.microsoft.com/office/powerpoint/2010/main" val="2213754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rast w/ Image">
    <p:bg>
      <p:bgPr>
        <a:solidFill>
          <a:srgbClr val="111E34"/>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6D01440F-CB45-4B1E-BF2B-97953CB35508}"/>
              </a:ext>
            </a:extLst>
          </p:cNvPr>
          <p:cNvGraphicFramePr>
            <a:graphicFrameLocks noChangeAspect="1"/>
          </p:cNvGraphicFramePr>
          <p:nvPr userDrawn="1">
            <p:custDataLst>
              <p:tags r:id="rId1"/>
            </p:custDataLst>
            <p:extLst>
              <p:ext uri="{D42A27DB-BD31-4B8C-83A1-F6EECF244321}">
                <p14:modId xmlns:p14="http://schemas.microsoft.com/office/powerpoint/2010/main" val="217202929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7" imgW="413" imgH="416" progId="TCLayout.ActiveDocument.1">
                  <p:embed/>
                </p:oleObj>
              </mc:Choice>
              <mc:Fallback>
                <p:oleObj name="think-cell Slide" r:id="rId7" imgW="413" imgH="416" progId="TCLayout.ActiveDocument.1">
                  <p:embed/>
                  <p:pic>
                    <p:nvPicPr>
                      <p:cNvPr id="3" name="Object 2" hidden="1">
                        <a:extLst>
                          <a:ext uri="{FF2B5EF4-FFF2-40B4-BE49-F238E27FC236}">
                            <a16:creationId xmlns:a16="http://schemas.microsoft.com/office/drawing/2014/main" id="{6D01440F-CB45-4B1E-BF2B-97953CB35508}"/>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ED3A330D-704F-4050-81F6-50A136E78604}"/>
              </a:ext>
            </a:extLst>
          </p:cNvPr>
          <p:cNvSpPr/>
          <p:nvPr userDrawn="1">
            <p:custDataLst>
              <p:tags r:id="rId2"/>
            </p:custDataLst>
          </p:nvPr>
        </p:nvSpPr>
        <p:spPr>
          <a:xfrm>
            <a:off x="0" y="0"/>
            <a:ext cx="158750" cy="158750"/>
          </a:xfrm>
          <a:prstGeom prst="rect">
            <a:avLst/>
          </a:prstGeom>
          <a:solidFill>
            <a:schemeClr val="tx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300"/>
              </a:spcBef>
              <a:spcAft>
                <a:spcPts val="300"/>
              </a:spcAft>
            </a:pPr>
            <a:endParaRPr lang="en-US" sz="2500" b="1" i="0" baseline="0">
              <a:solidFill>
                <a:schemeClr val="bg1"/>
              </a:solidFill>
              <a:latin typeface="Arial" panose="020B0604020202020204" pitchFamily="34" charset="0"/>
              <a:ea typeface="+mj-ea"/>
              <a:cs typeface="+mj-cs"/>
              <a:sym typeface="Arial" panose="020B0604020202020204" pitchFamily="34" charset="0"/>
            </a:endParaRPr>
          </a:p>
        </p:txBody>
      </p:sp>
      <p:sp>
        <p:nvSpPr>
          <p:cNvPr id="9" name="5. Source" hidden="1">
            <a:extLst>
              <a:ext uri="{FF2B5EF4-FFF2-40B4-BE49-F238E27FC236}">
                <a16:creationId xmlns:a16="http://schemas.microsoft.com/office/drawing/2014/main" id="{0CC39C66-1ED1-4BBF-87FB-6C74C9A461BE}"/>
              </a:ext>
            </a:extLst>
          </p:cNvPr>
          <p:cNvSpPr txBox="1"/>
          <p:nvPr userDrawn="1">
            <p:custDataLst>
              <p:tags r:id="rId3"/>
            </p:custDataLst>
          </p:nvPr>
        </p:nvSpPr>
        <p:spPr>
          <a:xfrm>
            <a:off x="708978" y="6501669"/>
            <a:ext cx="7277861" cy="12311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defPPr>
              <a:defRPr lang="en-US"/>
            </a:defPPr>
            <a:lvl1pPr indent="0">
              <a:lnSpc>
                <a:spcPct val="100000"/>
              </a:lnSpc>
              <a:spcBef>
                <a:spcPts val="300"/>
              </a:spcBef>
              <a:spcAft>
                <a:spcPts val="300"/>
              </a:spcAft>
              <a:buFont typeface="Segoe UI" panose="020B0502040204020203" pitchFamily="34" charset="0"/>
              <a:buChar char="​"/>
              <a:defRPr sz="80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r>
              <a:rPr lang="en-US"/>
              <a:t>Source: …</a:t>
            </a:r>
          </a:p>
        </p:txBody>
      </p:sp>
      <p:sp>
        <p:nvSpPr>
          <p:cNvPr id="8" name="3. Subtitle">
            <a:extLst>
              <a:ext uri="{FF2B5EF4-FFF2-40B4-BE49-F238E27FC236}">
                <a16:creationId xmlns:a16="http://schemas.microsoft.com/office/drawing/2014/main" id="{C964744F-89DB-0347-B2B6-BABE77226FFA}"/>
              </a:ext>
            </a:extLst>
          </p:cNvPr>
          <p:cNvSpPr>
            <a:spLocks noGrp="1"/>
          </p:cNvSpPr>
          <p:nvPr>
            <p:ph type="subTitle" idx="1"/>
            <p:custDataLst>
              <p:tags r:id="rId4"/>
            </p:custDataLst>
          </p:nvPr>
        </p:nvSpPr>
        <p:spPr>
          <a:xfrm>
            <a:off x="5829300" y="1115338"/>
            <a:ext cx="5430980" cy="338050"/>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noAutofit/>
          </a:bodyPr>
          <a:lstStyle>
            <a:lvl1pPr>
              <a:defRPr lang="en-US" b="1" baseline="0" dirty="0">
                <a:solidFill>
                  <a:schemeClr val="bg1"/>
                </a:solidFill>
              </a:defRPr>
            </a:lvl1pPr>
          </a:lstStyle>
          <a:p>
            <a:pPr lvl="0"/>
            <a:r>
              <a:rPr lang="en-US"/>
              <a:t>Click to edit Master subtitle style</a:t>
            </a:r>
          </a:p>
        </p:txBody>
      </p:sp>
      <p:sp>
        <p:nvSpPr>
          <p:cNvPr id="10" name="2. Slide Title">
            <a:extLst>
              <a:ext uri="{FF2B5EF4-FFF2-40B4-BE49-F238E27FC236}">
                <a16:creationId xmlns:a16="http://schemas.microsoft.com/office/drawing/2014/main" id="{D60DBF83-4D97-C844-8F0C-7621769FF759}"/>
              </a:ext>
            </a:extLst>
          </p:cNvPr>
          <p:cNvSpPr>
            <a:spLocks noGrp="1"/>
          </p:cNvSpPr>
          <p:nvPr>
            <p:ph type="title" hasCustomPrompt="1"/>
            <p:custDataLst>
              <p:tags r:id="rId5"/>
            </p:custDataLst>
          </p:nvPr>
        </p:nvSpPr>
        <p:spPr>
          <a:xfrm>
            <a:off x="5829301" y="266700"/>
            <a:ext cx="5430979" cy="731520"/>
          </a:xfrm>
          <a:prstGeom prst="rect">
            <a:avLst/>
          </a:prstGeom>
        </p:spPr>
        <p:txBody>
          <a:bodyPr vert="horz" wrap="square" lIns="0" tIns="0" rIns="0" bIns="0" rtlCol="0" anchor="t" anchorCtr="0">
            <a:noAutofit/>
          </a:bodyPr>
          <a:lstStyle>
            <a:lvl1pPr>
              <a:defRPr>
                <a:solidFill>
                  <a:schemeClr val="bg1"/>
                </a:solidFill>
              </a:defRPr>
            </a:lvl1pPr>
          </a:lstStyle>
          <a:p>
            <a:pPr lvl="0"/>
            <a:r>
              <a:rPr lang="en-US"/>
              <a:t>CLICK TO EDIT MASTER TITLE</a:t>
            </a:r>
          </a:p>
        </p:txBody>
      </p:sp>
      <p:sp>
        <p:nvSpPr>
          <p:cNvPr id="11" name="Content Placeholder 3">
            <a:extLst>
              <a:ext uri="{FF2B5EF4-FFF2-40B4-BE49-F238E27FC236}">
                <a16:creationId xmlns:a16="http://schemas.microsoft.com/office/drawing/2014/main" id="{570A01BA-CFE9-614B-9272-745AF9B8C50B}"/>
              </a:ext>
            </a:extLst>
          </p:cNvPr>
          <p:cNvSpPr>
            <a:spLocks noGrp="1"/>
          </p:cNvSpPr>
          <p:nvPr>
            <p:ph sz="quarter" idx="10"/>
          </p:nvPr>
        </p:nvSpPr>
        <p:spPr>
          <a:xfrm>
            <a:off x="5829301" y="1691234"/>
            <a:ext cx="5430980" cy="4659232"/>
          </a:xfrm>
          <a:prstGeom prst="rect">
            <a:avLst/>
          </a:prstGeom>
        </p:spPr>
        <p:txBody>
          <a:bodyPr/>
          <a:lstStyle>
            <a:lvl1pPr>
              <a:defRPr sz="1200">
                <a:solidFill>
                  <a:schemeClr val="bg1"/>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Vertical Text Placeholder 8">
            <a:extLst>
              <a:ext uri="{FF2B5EF4-FFF2-40B4-BE49-F238E27FC236}">
                <a16:creationId xmlns:a16="http://schemas.microsoft.com/office/drawing/2014/main" id="{456E78F5-5F21-B34B-BA32-481953A8E645}"/>
              </a:ext>
            </a:extLst>
          </p:cNvPr>
          <p:cNvSpPr>
            <a:spLocks noGrp="1"/>
          </p:cNvSpPr>
          <p:nvPr>
            <p:ph type="body" orient="vert" sz="quarter" idx="11" hasCustomPrompt="1"/>
          </p:nvPr>
        </p:nvSpPr>
        <p:spPr>
          <a:xfrm rot="10800000">
            <a:off x="264429" y="571503"/>
            <a:ext cx="138499" cy="2464594"/>
          </a:xfrm>
          <a:prstGeom prst="rect">
            <a:avLst/>
          </a:prstGeom>
        </p:spPr>
        <p:txBody>
          <a:bodyPr vert="eaVert" lIns="0" tIns="0" rIns="0" bIns="0"/>
          <a:lstStyle>
            <a:lvl1pPr algn="r">
              <a:defRPr lang="en-US" sz="880" kern="1200" cap="all" baseline="0" dirty="0" smtClean="0">
                <a:solidFill>
                  <a:schemeClr val="accent2"/>
                </a:solidFill>
                <a:latin typeface="+mj-lt"/>
                <a:ea typeface="+mn-ea"/>
                <a:cs typeface="+mn-cs"/>
              </a:defRPr>
            </a:lvl1pPr>
          </a:lstStyle>
          <a:p>
            <a:pPr lvl="0"/>
            <a:r>
              <a:rPr lang="en-US"/>
              <a:t>Click to edit CHAPTER NAME</a:t>
            </a:r>
          </a:p>
        </p:txBody>
      </p:sp>
      <p:sp>
        <p:nvSpPr>
          <p:cNvPr id="5" name="Picture Placeholder 4">
            <a:extLst>
              <a:ext uri="{FF2B5EF4-FFF2-40B4-BE49-F238E27FC236}">
                <a16:creationId xmlns:a16="http://schemas.microsoft.com/office/drawing/2014/main" id="{1331293F-6388-D04D-9389-FD2056B6B6A1}"/>
              </a:ext>
            </a:extLst>
          </p:cNvPr>
          <p:cNvSpPr>
            <a:spLocks noGrp="1"/>
          </p:cNvSpPr>
          <p:nvPr>
            <p:ph type="pic" sz="quarter" idx="12" hasCustomPrompt="1"/>
          </p:nvPr>
        </p:nvSpPr>
        <p:spPr>
          <a:xfrm>
            <a:off x="665163" y="0"/>
            <a:ext cx="4745037" cy="6858000"/>
          </a:xfrm>
          <a:prstGeom prst="rect">
            <a:avLst/>
          </a:prstGeom>
          <a:solidFill>
            <a:schemeClr val="bg2"/>
          </a:solidFill>
        </p:spPr>
        <p:txBody>
          <a:bodyPr/>
          <a:lstStyle/>
          <a:p>
            <a:r>
              <a:rPr lang="en-US"/>
              <a:t>Click to insert picture</a:t>
            </a:r>
          </a:p>
        </p:txBody>
      </p:sp>
      <p:sp>
        <p:nvSpPr>
          <p:cNvPr id="12" name="TextBox 11">
            <a:extLst>
              <a:ext uri="{FF2B5EF4-FFF2-40B4-BE49-F238E27FC236}">
                <a16:creationId xmlns:a16="http://schemas.microsoft.com/office/drawing/2014/main" id="{C166C461-8ACB-F247-A867-8AA1C3DFFF8C}"/>
              </a:ext>
            </a:extLst>
          </p:cNvPr>
          <p:cNvSpPr txBox="1"/>
          <p:nvPr userDrawn="1"/>
        </p:nvSpPr>
        <p:spPr>
          <a:xfrm>
            <a:off x="-4267200" y="0"/>
            <a:ext cx="3715356" cy="4429760"/>
          </a:xfrm>
          <a:prstGeom prst="rect">
            <a:avLst/>
          </a:prstGeom>
          <a:solidFill>
            <a:schemeClr val="tx1"/>
          </a:solidFill>
          <a:ln w="6350">
            <a:noFill/>
            <a:miter lim="800000"/>
          </a:ln>
        </p:spPr>
        <p:txBody>
          <a:bodyPr vert="horz" wrap="square" lIns="182880" tIns="182880" rIns="0" bIns="0" rtlCol="0">
            <a:noAutofit/>
          </a:bodyPr>
          <a:lstStyle/>
          <a:p>
            <a:pPr algn="l">
              <a:spcBef>
                <a:spcPts val="0"/>
              </a:spcBef>
              <a:spcAft>
                <a:spcPts val="0"/>
              </a:spcAft>
              <a:buNone/>
            </a:pPr>
            <a:r>
              <a:rPr lang="en-US" sz="2000" b="1">
                <a:solidFill>
                  <a:schemeClr val="accent3"/>
                </a:solidFill>
              </a:rPr>
              <a:t>INTERIOR </a:t>
            </a:r>
          </a:p>
          <a:p>
            <a:pPr algn="l">
              <a:spcBef>
                <a:spcPts val="0"/>
              </a:spcBef>
              <a:spcAft>
                <a:spcPts val="0"/>
              </a:spcAft>
              <a:buNone/>
            </a:pPr>
            <a:r>
              <a:rPr lang="en-US" sz="2000" b="1">
                <a:solidFill>
                  <a:schemeClr val="accent3"/>
                </a:solidFill>
              </a:rPr>
              <a:t>Headline Styling</a:t>
            </a:r>
          </a:p>
          <a:p>
            <a:pPr algn="l">
              <a:spcBef>
                <a:spcPts val="0"/>
              </a:spcBef>
              <a:spcAft>
                <a:spcPts val="0"/>
              </a:spcAft>
              <a:buNone/>
            </a:pPr>
            <a:br>
              <a:rPr lang="en-US" sz="1600">
                <a:solidFill>
                  <a:schemeClr val="bg1"/>
                </a:solidFill>
              </a:rPr>
            </a:br>
            <a:r>
              <a:rPr lang="en-US" sz="1600">
                <a:solidFill>
                  <a:schemeClr val="bg1"/>
                </a:solidFill>
                <a:latin typeface="+mj-lt"/>
              </a:rPr>
              <a:t>Arial Black (Headings) </a:t>
            </a:r>
            <a:br>
              <a:rPr lang="en-US" sz="1600">
                <a:solidFill>
                  <a:schemeClr val="bg1"/>
                </a:solidFill>
                <a:latin typeface="+mj-lt"/>
              </a:rPr>
            </a:br>
            <a:r>
              <a:rPr lang="en-US" sz="1600">
                <a:solidFill>
                  <a:schemeClr val="bg1"/>
                </a:solidFill>
                <a:latin typeface="+mj-lt"/>
              </a:rPr>
              <a:t>ALL CAPS 36 </a:t>
            </a:r>
            <a:r>
              <a:rPr lang="en-US" sz="1600" err="1">
                <a:solidFill>
                  <a:schemeClr val="bg1"/>
                </a:solidFill>
                <a:latin typeface="+mj-lt"/>
              </a:rPr>
              <a:t>pt</a:t>
            </a:r>
            <a:endParaRPr lang="en-US" sz="1600">
              <a:solidFill>
                <a:schemeClr val="bg1"/>
              </a:solidFill>
              <a:latin typeface="+mj-lt"/>
            </a:endParaRPr>
          </a:p>
          <a:p>
            <a:pPr algn="l">
              <a:spcBef>
                <a:spcPts val="0"/>
              </a:spcBef>
              <a:spcAft>
                <a:spcPts val="0"/>
              </a:spcAft>
              <a:buNone/>
            </a:pPr>
            <a:r>
              <a:rPr lang="en-US" sz="1600">
                <a:solidFill>
                  <a:schemeClr val="bg1"/>
                </a:solidFill>
                <a:latin typeface="+mj-lt"/>
              </a:rPr>
              <a:t>FIRST LINE WHITE</a:t>
            </a:r>
            <a:br>
              <a:rPr lang="en-US" sz="1600">
                <a:solidFill>
                  <a:schemeClr val="bg1"/>
                </a:solidFill>
                <a:latin typeface="+mj-lt"/>
              </a:rPr>
            </a:br>
            <a:r>
              <a:rPr lang="en-US" sz="1600">
                <a:solidFill>
                  <a:schemeClr val="tx2"/>
                </a:solidFill>
                <a:latin typeface="+mj-lt"/>
              </a:rPr>
              <a:t>SECOND LINE BRIGHT BLUE</a:t>
            </a:r>
          </a:p>
          <a:p>
            <a:pPr algn="l">
              <a:spcBef>
                <a:spcPts val="0"/>
              </a:spcBef>
              <a:spcAft>
                <a:spcPts val="0"/>
              </a:spcAft>
              <a:buNone/>
            </a:pPr>
            <a:r>
              <a:rPr lang="en-US" sz="1600">
                <a:solidFill>
                  <a:schemeClr val="bg1"/>
                </a:solidFill>
                <a:latin typeface="+mj-lt"/>
              </a:rPr>
              <a:t>50 Characters MAX</a:t>
            </a:r>
          </a:p>
          <a:p>
            <a:pPr algn="l">
              <a:spcBef>
                <a:spcPts val="0"/>
              </a:spcBef>
              <a:spcAft>
                <a:spcPts val="0"/>
              </a:spcAft>
              <a:buNone/>
            </a:pPr>
            <a:r>
              <a:rPr lang="en-US" sz="1600" b="0" i="0" kern="1200">
                <a:solidFill>
                  <a:schemeClr val="bg1"/>
                </a:solidFill>
                <a:effectLst/>
                <a:latin typeface="+mj-lt"/>
                <a:ea typeface="+mn-ea"/>
                <a:cs typeface="+mn-cs"/>
              </a:rPr>
              <a:t>All Headlines MUST be 2 lines</a:t>
            </a:r>
            <a:endParaRPr lang="en-US" sz="1600">
              <a:solidFill>
                <a:schemeClr val="bg1"/>
              </a:solidFill>
              <a:latin typeface="+mj-lt"/>
            </a:endParaRPr>
          </a:p>
          <a:p>
            <a:pPr algn="l">
              <a:spcBef>
                <a:spcPts val="0"/>
              </a:spcBef>
              <a:spcAft>
                <a:spcPts val="0"/>
              </a:spcAft>
              <a:buNone/>
            </a:pPr>
            <a:endParaRPr lang="en-US" sz="1600" b="1">
              <a:solidFill>
                <a:schemeClr val="bg1"/>
              </a:solidFill>
              <a:latin typeface="+mn-lt"/>
            </a:endParaRPr>
          </a:p>
          <a:p>
            <a:pPr algn="l">
              <a:spcBef>
                <a:spcPts val="0"/>
              </a:spcBef>
              <a:spcAft>
                <a:spcPts val="0"/>
              </a:spcAft>
              <a:buNone/>
            </a:pPr>
            <a:endParaRPr lang="en-US" sz="1600" b="1">
              <a:solidFill>
                <a:schemeClr val="bg1"/>
              </a:solidFill>
              <a:latin typeface="+mn-lt"/>
            </a:endParaRPr>
          </a:p>
          <a:p>
            <a:pPr algn="l">
              <a:spcBef>
                <a:spcPts val="0"/>
              </a:spcBef>
              <a:spcAft>
                <a:spcPts val="0"/>
              </a:spcAft>
              <a:buNone/>
            </a:pPr>
            <a:r>
              <a:rPr lang="en-US" sz="2000" b="1">
                <a:solidFill>
                  <a:schemeClr val="accent3"/>
                </a:solidFill>
                <a:latin typeface="+mn-lt"/>
              </a:rPr>
              <a:t>Subheading Styling</a:t>
            </a:r>
          </a:p>
          <a:p>
            <a:pPr algn="l">
              <a:spcBef>
                <a:spcPts val="0"/>
              </a:spcBef>
              <a:spcAft>
                <a:spcPts val="0"/>
              </a:spcAft>
              <a:buNone/>
            </a:pPr>
            <a:endParaRPr lang="en-US" sz="1600" b="1">
              <a:solidFill>
                <a:schemeClr val="bg1"/>
              </a:solidFill>
              <a:latin typeface="+mn-lt"/>
            </a:endParaRPr>
          </a:p>
          <a:p>
            <a:pPr algn="l">
              <a:spcBef>
                <a:spcPts val="0"/>
              </a:spcBef>
              <a:spcAft>
                <a:spcPts val="0"/>
              </a:spcAft>
              <a:buNone/>
            </a:pPr>
            <a:r>
              <a:rPr lang="en-US" sz="1600" b="1">
                <a:solidFill>
                  <a:schemeClr val="bg1"/>
                </a:solidFill>
                <a:latin typeface="+mn-lt"/>
              </a:rPr>
              <a:t>Arial (Body) </a:t>
            </a:r>
            <a:br>
              <a:rPr lang="en-US" sz="1600" b="1">
                <a:solidFill>
                  <a:schemeClr val="bg1"/>
                </a:solidFill>
                <a:latin typeface="+mn-lt"/>
              </a:rPr>
            </a:br>
            <a:r>
              <a:rPr lang="en-US" sz="1600" b="1">
                <a:solidFill>
                  <a:schemeClr val="bg1"/>
                </a:solidFill>
                <a:latin typeface="+mn-lt"/>
              </a:rPr>
              <a:t>Bold 16 </a:t>
            </a:r>
            <a:r>
              <a:rPr lang="en-US" sz="1600" b="1" err="1">
                <a:solidFill>
                  <a:schemeClr val="bg1"/>
                </a:solidFill>
                <a:latin typeface="+mn-lt"/>
              </a:rPr>
              <a:t>pt</a:t>
            </a:r>
            <a:r>
              <a:rPr lang="en-US" sz="1600" b="1">
                <a:solidFill>
                  <a:schemeClr val="bg1"/>
                </a:solidFill>
                <a:latin typeface="+mn-lt"/>
              </a:rPr>
              <a:t> Sentence case</a:t>
            </a:r>
            <a:br>
              <a:rPr lang="en-US" sz="1600" b="1">
                <a:solidFill>
                  <a:schemeClr val="bg1"/>
                </a:solidFill>
                <a:latin typeface="+mn-lt"/>
              </a:rPr>
            </a:br>
            <a:r>
              <a:rPr lang="en-US" sz="1600" b="1">
                <a:solidFill>
                  <a:schemeClr val="bg1"/>
                </a:solidFill>
                <a:latin typeface="+mn-lt"/>
              </a:rPr>
              <a:t>85 character MAX</a:t>
            </a:r>
          </a:p>
        </p:txBody>
      </p:sp>
    </p:spTree>
    <p:extLst>
      <p:ext uri="{BB962C8B-B14F-4D97-AF65-F5344CB8AC3E}">
        <p14:creationId xmlns:p14="http://schemas.microsoft.com/office/powerpoint/2010/main" val="1762360741"/>
      </p:ext>
    </p:extLst>
  </p:cSld>
  <p:clrMapOvr>
    <a:masterClrMapping/>
  </p:clrMapOvr>
  <p:extLst>
    <p:ext uri="{DCECCB84-F9BA-43D5-87BE-67443E8EF086}">
      <p15:sldGuideLst xmlns:p15="http://schemas.microsoft.com/office/powerpoint/2012/main">
        <p15:guide id="1" pos="3672">
          <p15:clr>
            <a:srgbClr val="FBAE40"/>
          </p15:clr>
        </p15:guide>
        <p15:guide id="2" pos="3408">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End Slide Thank You">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0D91A9B-F2E9-7F4C-90B1-F30BC0A55E5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4" name="Slide Number Placeholder 3">
            <a:extLst>
              <a:ext uri="{FF2B5EF4-FFF2-40B4-BE49-F238E27FC236}">
                <a16:creationId xmlns:a16="http://schemas.microsoft.com/office/drawing/2014/main" id="{8D097ABD-6B15-C342-9B5F-9D51A858C25A}"/>
              </a:ext>
            </a:extLst>
          </p:cNvPr>
          <p:cNvSpPr>
            <a:spLocks noGrp="1"/>
          </p:cNvSpPr>
          <p:nvPr>
            <p:ph type="sldNum" sz="quarter" idx="12"/>
          </p:nvPr>
        </p:nvSpPr>
        <p:spPr/>
        <p:txBody>
          <a:bodyPr/>
          <a:lstStyle/>
          <a:p>
            <a:fld id="{297A7322-8681-004A-BF00-1250446BAAA8}" type="slidenum">
              <a:rPr lang="en-US" smtClean="0"/>
              <a:t>‹#›</a:t>
            </a:fld>
            <a:endParaRPr lang="en-US"/>
          </a:p>
        </p:txBody>
      </p:sp>
      <p:sp>
        <p:nvSpPr>
          <p:cNvPr id="5" name="Title 1">
            <a:extLst>
              <a:ext uri="{FF2B5EF4-FFF2-40B4-BE49-F238E27FC236}">
                <a16:creationId xmlns:a16="http://schemas.microsoft.com/office/drawing/2014/main" id="{C94AC310-0695-1E47-BA37-4A71A38EB9E8}"/>
              </a:ext>
            </a:extLst>
          </p:cNvPr>
          <p:cNvSpPr txBox="1">
            <a:spLocks/>
          </p:cNvSpPr>
          <p:nvPr userDrawn="1"/>
        </p:nvSpPr>
        <p:spPr>
          <a:xfrm>
            <a:off x="749300" y="5030786"/>
            <a:ext cx="10515600" cy="662782"/>
          </a:xfrm>
          <a:prstGeom prst="rect">
            <a:avLst/>
          </a:prstGeom>
        </p:spPr>
        <p:txBody>
          <a:bodyPr>
            <a:normAutofit/>
          </a:bodyPr>
          <a:lstStyle>
            <a:lvl1pPr algn="l" defTabSz="914400" rtl="0" eaLnBrk="1" latinLnBrk="0" hangingPunct="1">
              <a:lnSpc>
                <a:spcPts val="3420"/>
              </a:lnSpc>
              <a:spcBef>
                <a:spcPct val="0"/>
              </a:spcBef>
              <a:buNone/>
              <a:defRPr lang="en-US" sz="5400" b="1" kern="1200" spc="0" baseline="0">
                <a:ln w="6350" cap="flat">
                  <a:noFill/>
                  <a:miter lim="800000"/>
                </a:ln>
                <a:solidFill>
                  <a:schemeClr val="bg1"/>
                </a:solidFill>
                <a:latin typeface="+mj-lt"/>
                <a:ea typeface="+mj-ea"/>
                <a:cs typeface="+mj-cs"/>
              </a:defRPr>
            </a:lvl1pPr>
          </a:lstStyle>
          <a:p>
            <a:r>
              <a:rPr lang="en-US"/>
              <a:t>Thank You.</a:t>
            </a:r>
          </a:p>
        </p:txBody>
      </p:sp>
    </p:spTree>
    <p:extLst>
      <p:ext uri="{BB962C8B-B14F-4D97-AF65-F5344CB8AC3E}">
        <p14:creationId xmlns:p14="http://schemas.microsoft.com/office/powerpoint/2010/main" val="420357712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End Slide Logo">
    <p:bg>
      <p:bgPr>
        <a:solidFill>
          <a:schemeClr val="tx1"/>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097ABD-6B15-C342-9B5F-9D51A858C25A}"/>
              </a:ext>
            </a:extLst>
          </p:cNvPr>
          <p:cNvSpPr>
            <a:spLocks noGrp="1"/>
          </p:cNvSpPr>
          <p:nvPr>
            <p:ph type="sldNum" sz="quarter" idx="12"/>
          </p:nvPr>
        </p:nvSpPr>
        <p:spPr/>
        <p:txBody>
          <a:bodyPr/>
          <a:lstStyle/>
          <a:p>
            <a:fld id="{297A7322-8681-004A-BF00-1250446BAAA8}" type="slidenum">
              <a:rPr lang="en-US" smtClean="0"/>
              <a:t>‹#›</a:t>
            </a:fld>
            <a:endParaRPr lang="en-US"/>
          </a:p>
        </p:txBody>
      </p:sp>
      <p:pic>
        <p:nvPicPr>
          <p:cNvPr id="7" name="Picture 6">
            <a:extLst>
              <a:ext uri="{FF2B5EF4-FFF2-40B4-BE49-F238E27FC236}">
                <a16:creationId xmlns:a16="http://schemas.microsoft.com/office/drawing/2014/main" id="{22699DC8-084D-7E4C-928A-533345FF35D6}"/>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5026625" y="2813676"/>
            <a:ext cx="2138750" cy="1233673"/>
          </a:xfrm>
          <a:prstGeom prst="rect">
            <a:avLst/>
          </a:prstGeom>
        </p:spPr>
      </p:pic>
      <p:sp>
        <p:nvSpPr>
          <p:cNvPr id="5" name="Oval 4">
            <a:extLst>
              <a:ext uri="{FF2B5EF4-FFF2-40B4-BE49-F238E27FC236}">
                <a16:creationId xmlns:a16="http://schemas.microsoft.com/office/drawing/2014/main" id="{BC903314-E6CF-9247-84F9-39453897498C}"/>
              </a:ext>
            </a:extLst>
          </p:cNvPr>
          <p:cNvSpPr/>
          <p:nvPr userDrawn="1"/>
        </p:nvSpPr>
        <p:spPr>
          <a:xfrm>
            <a:off x="12742164" y="6159731"/>
            <a:ext cx="698269" cy="698269"/>
          </a:xfrm>
          <a:prstGeom prst="ellipse">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a:spcBef>
                <a:spcPts val="300"/>
              </a:spcBef>
              <a:spcAft>
                <a:spcPts val="300"/>
              </a:spcAft>
            </a:pPr>
            <a:r>
              <a:rPr lang="en-US" sz="1600" b="1">
                <a:solidFill>
                  <a:schemeClr val="bg1"/>
                </a:solidFill>
              </a:rPr>
              <a:t>V6</a:t>
            </a:r>
          </a:p>
        </p:txBody>
      </p:sp>
    </p:spTree>
    <p:extLst>
      <p:ext uri="{BB962C8B-B14F-4D97-AF65-F5344CB8AC3E}">
        <p14:creationId xmlns:p14="http://schemas.microsoft.com/office/powerpoint/2010/main" val="328408115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Albertsons Media Collective">
    <p:bg>
      <p:bgPr>
        <a:blipFill>
          <a:blip r:embed="rId2" cstate="email">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D7BC577-366A-2A42-B88E-E175ADF205E4}"/>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l="5507"/>
          <a:stretch/>
        </p:blipFill>
        <p:spPr>
          <a:xfrm>
            <a:off x="671513" y="0"/>
            <a:ext cx="11520487" cy="6858000"/>
          </a:xfrm>
          <a:prstGeom prst="rect">
            <a:avLst/>
          </a:prstGeom>
          <a:blipFill>
            <a:blip r:embed="rId4" cstate="email">
              <a:extLst>
                <a:ext uri="{28A0092B-C50C-407E-A947-70E740481C1C}">
                  <a14:useLocalDpi xmlns:a14="http://schemas.microsoft.com/office/drawing/2010/main"/>
                </a:ext>
              </a:extLst>
            </a:blip>
            <a:stretch>
              <a:fillRect/>
            </a:stretch>
          </a:blipFill>
        </p:spPr>
      </p:pic>
      <p:sp>
        <p:nvSpPr>
          <p:cNvPr id="4" name="Slide Number Placeholder 3">
            <a:extLst>
              <a:ext uri="{FF2B5EF4-FFF2-40B4-BE49-F238E27FC236}">
                <a16:creationId xmlns:a16="http://schemas.microsoft.com/office/drawing/2014/main" id="{8D097ABD-6B15-C342-9B5F-9D51A858C25A}"/>
              </a:ext>
            </a:extLst>
          </p:cNvPr>
          <p:cNvSpPr>
            <a:spLocks noGrp="1"/>
          </p:cNvSpPr>
          <p:nvPr>
            <p:ph type="sldNum" sz="quarter" idx="12"/>
          </p:nvPr>
        </p:nvSpPr>
        <p:spPr/>
        <p:txBody>
          <a:bodyPr/>
          <a:lstStyle>
            <a:lvl1pPr>
              <a:defRPr>
                <a:noFill/>
              </a:defRPr>
            </a:lvl1pPr>
          </a:lstStyle>
          <a:p>
            <a:endParaRPr lang="en-US"/>
          </a:p>
        </p:txBody>
      </p:sp>
      <p:sp>
        <p:nvSpPr>
          <p:cNvPr id="7" name="Vertical Text Placeholder 8">
            <a:extLst>
              <a:ext uri="{FF2B5EF4-FFF2-40B4-BE49-F238E27FC236}">
                <a16:creationId xmlns:a16="http://schemas.microsoft.com/office/drawing/2014/main" id="{C9857097-EB3F-604D-9CF7-F2639D00FCFC}"/>
              </a:ext>
            </a:extLst>
          </p:cNvPr>
          <p:cNvSpPr>
            <a:spLocks noGrp="1"/>
          </p:cNvSpPr>
          <p:nvPr>
            <p:ph type="body" orient="vert" sz="quarter" idx="13" hasCustomPrompt="1"/>
          </p:nvPr>
        </p:nvSpPr>
        <p:spPr>
          <a:xfrm rot="10800000">
            <a:off x="264429" y="571503"/>
            <a:ext cx="138499" cy="2464594"/>
          </a:xfrm>
          <a:prstGeom prst="rect">
            <a:avLst/>
          </a:prstGeom>
        </p:spPr>
        <p:txBody>
          <a:bodyPr vert="eaVert" lIns="0" tIns="0" rIns="0" bIns="0"/>
          <a:lstStyle>
            <a:lvl1pPr algn="r">
              <a:defRPr lang="en-US" sz="880" kern="1200" cap="all" baseline="0" dirty="0" smtClean="0">
                <a:solidFill>
                  <a:schemeClr val="accent2"/>
                </a:solidFill>
                <a:latin typeface="+mj-lt"/>
                <a:ea typeface="+mn-ea"/>
                <a:cs typeface="+mn-cs"/>
              </a:defRPr>
            </a:lvl1pPr>
          </a:lstStyle>
          <a:p>
            <a:pPr lvl="0"/>
            <a:r>
              <a:rPr lang="en-US"/>
              <a:t>Click to edit CHAPTER NAME</a:t>
            </a:r>
          </a:p>
        </p:txBody>
      </p:sp>
    </p:spTree>
    <p:extLst>
      <p:ext uri="{BB962C8B-B14F-4D97-AF65-F5344CB8AC3E}">
        <p14:creationId xmlns:p14="http://schemas.microsoft.com/office/powerpoint/2010/main" val="81602067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mparative Retailer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Vertical Text Placeholder 8">
            <a:extLst>
              <a:ext uri="{FF2B5EF4-FFF2-40B4-BE49-F238E27FC236}">
                <a16:creationId xmlns:a16="http://schemas.microsoft.com/office/drawing/2014/main" id="{14F63D94-4F3A-A449-9B6A-5566630362C5}"/>
              </a:ext>
            </a:extLst>
          </p:cNvPr>
          <p:cNvSpPr>
            <a:spLocks noGrp="1"/>
          </p:cNvSpPr>
          <p:nvPr>
            <p:ph type="body" orient="vert" sz="quarter" idx="12" hasCustomPrompt="1"/>
          </p:nvPr>
        </p:nvSpPr>
        <p:spPr>
          <a:xfrm rot="10800000">
            <a:off x="264429" y="571503"/>
            <a:ext cx="138499" cy="2464594"/>
          </a:xfrm>
          <a:prstGeom prst="rect">
            <a:avLst/>
          </a:prstGeom>
        </p:spPr>
        <p:txBody>
          <a:bodyPr vert="eaVert" lIns="0" tIns="0" rIns="0" bIns="0"/>
          <a:lstStyle>
            <a:lvl1pPr algn="r">
              <a:defRPr lang="en-US" sz="880" kern="1200" cap="all" baseline="0" dirty="0" smtClean="0">
                <a:solidFill>
                  <a:schemeClr val="accent2"/>
                </a:solidFill>
                <a:latin typeface="+mj-lt"/>
                <a:ea typeface="+mn-ea"/>
                <a:cs typeface="+mn-cs"/>
              </a:defRPr>
            </a:lvl1pPr>
          </a:lstStyle>
          <a:p>
            <a:pPr lvl="0"/>
            <a:r>
              <a:rPr lang="en-US"/>
              <a:t>Click to edit CHAPTER NAME</a:t>
            </a:r>
          </a:p>
        </p:txBody>
      </p:sp>
    </p:spTree>
    <p:extLst>
      <p:ext uri="{BB962C8B-B14F-4D97-AF65-F5344CB8AC3E}">
        <p14:creationId xmlns:p14="http://schemas.microsoft.com/office/powerpoint/2010/main" val="256653174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mparative Posi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Vertical Text Placeholder 8">
            <a:extLst>
              <a:ext uri="{FF2B5EF4-FFF2-40B4-BE49-F238E27FC236}">
                <a16:creationId xmlns:a16="http://schemas.microsoft.com/office/drawing/2014/main" id="{C33D9BF0-C9FE-714E-AE65-0629B5E2E74C}"/>
              </a:ext>
            </a:extLst>
          </p:cNvPr>
          <p:cNvSpPr>
            <a:spLocks noGrp="1"/>
          </p:cNvSpPr>
          <p:nvPr>
            <p:ph type="body" orient="vert" sz="quarter" idx="12" hasCustomPrompt="1"/>
          </p:nvPr>
        </p:nvSpPr>
        <p:spPr>
          <a:xfrm rot="10800000">
            <a:off x="264429" y="571503"/>
            <a:ext cx="138499" cy="2464594"/>
          </a:xfrm>
          <a:prstGeom prst="rect">
            <a:avLst/>
          </a:prstGeom>
        </p:spPr>
        <p:txBody>
          <a:bodyPr vert="eaVert" lIns="0" tIns="0" rIns="0" bIns="0"/>
          <a:lstStyle>
            <a:lvl1pPr algn="r">
              <a:defRPr lang="en-US" sz="880" kern="1200" cap="all" baseline="0" dirty="0" smtClean="0">
                <a:solidFill>
                  <a:schemeClr val="accent2"/>
                </a:solidFill>
                <a:latin typeface="+mj-lt"/>
                <a:ea typeface="+mn-ea"/>
                <a:cs typeface="+mn-cs"/>
              </a:defRPr>
            </a:lvl1pPr>
          </a:lstStyle>
          <a:p>
            <a:pPr lvl="0"/>
            <a:r>
              <a:rPr lang="en-US"/>
              <a:t>Click to edit CHAPTER NAME</a:t>
            </a:r>
          </a:p>
        </p:txBody>
      </p:sp>
    </p:spTree>
    <p:extLst>
      <p:ext uri="{BB962C8B-B14F-4D97-AF65-F5344CB8AC3E}">
        <p14:creationId xmlns:p14="http://schemas.microsoft.com/office/powerpoint/2010/main" val="11896748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097ABD-6B15-C342-9B5F-9D51A858C25A}"/>
              </a:ext>
            </a:extLst>
          </p:cNvPr>
          <p:cNvSpPr>
            <a:spLocks noGrp="1"/>
          </p:cNvSpPr>
          <p:nvPr>
            <p:ph type="sldNum" sz="quarter" idx="12"/>
          </p:nvPr>
        </p:nvSpPr>
        <p:spPr/>
        <p:txBody>
          <a:bodyPr/>
          <a:lstStyle/>
          <a:p>
            <a:fld id="{297A7322-8681-004A-BF00-1250446BAAA8}" type="slidenum">
              <a:rPr lang="en-US" smtClean="0"/>
              <a:t>‹#›</a:t>
            </a:fld>
            <a:endParaRPr lang="en-US"/>
          </a:p>
        </p:txBody>
      </p:sp>
      <p:pic>
        <p:nvPicPr>
          <p:cNvPr id="6" name="Picture 5">
            <a:extLst>
              <a:ext uri="{FF2B5EF4-FFF2-40B4-BE49-F238E27FC236}">
                <a16:creationId xmlns:a16="http://schemas.microsoft.com/office/drawing/2014/main" id="{DA86B82D-D758-1549-AC78-F315DF3C6B47}"/>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3" name="Text Placeholder 2">
            <a:extLst>
              <a:ext uri="{FF2B5EF4-FFF2-40B4-BE49-F238E27FC236}">
                <a16:creationId xmlns:a16="http://schemas.microsoft.com/office/drawing/2014/main" id="{C7220C7D-2757-8543-A922-63E6A15BF63F}"/>
              </a:ext>
            </a:extLst>
          </p:cNvPr>
          <p:cNvSpPr>
            <a:spLocks noGrp="1"/>
          </p:cNvSpPr>
          <p:nvPr>
            <p:ph type="body" sz="quarter" idx="14"/>
          </p:nvPr>
        </p:nvSpPr>
        <p:spPr>
          <a:xfrm>
            <a:off x="2777808" y="1317943"/>
            <a:ext cx="6297612" cy="491490"/>
          </a:xfrm>
          <a:prstGeom prst="rect">
            <a:avLst/>
          </a:prstGeom>
        </p:spPr>
        <p:txBody>
          <a:bodyPr anchor="b" anchorCtr="0"/>
          <a:lstStyle>
            <a:lvl1pPr algn="r">
              <a:defRPr sz="2000" b="1">
                <a:solidFill>
                  <a:schemeClr val="bg1"/>
                </a:solidFill>
              </a:defRPr>
            </a:lvl1pPr>
            <a:lvl3pPr marL="228600" indent="0">
              <a:buNone/>
              <a:defRPr/>
            </a:lvl3pPr>
          </a:lstStyle>
          <a:p>
            <a:pPr lvl="0"/>
            <a:r>
              <a:rPr lang="en-US"/>
              <a:t>Click to edit Master text styles</a:t>
            </a:r>
          </a:p>
        </p:txBody>
      </p:sp>
      <p:sp>
        <p:nvSpPr>
          <p:cNvPr id="15" name="Text Placeholder 2">
            <a:extLst>
              <a:ext uri="{FF2B5EF4-FFF2-40B4-BE49-F238E27FC236}">
                <a16:creationId xmlns:a16="http://schemas.microsoft.com/office/drawing/2014/main" id="{A9C75766-09D5-EC49-A3FB-7B17ED93875B}"/>
              </a:ext>
            </a:extLst>
          </p:cNvPr>
          <p:cNvSpPr>
            <a:spLocks noGrp="1"/>
          </p:cNvSpPr>
          <p:nvPr>
            <p:ph type="body" sz="quarter" idx="15" hasCustomPrompt="1"/>
          </p:nvPr>
        </p:nvSpPr>
        <p:spPr>
          <a:xfrm>
            <a:off x="9246870" y="1272222"/>
            <a:ext cx="2114550" cy="594361"/>
          </a:xfrm>
          <a:prstGeom prst="rect">
            <a:avLst/>
          </a:prstGeom>
        </p:spPr>
        <p:txBody>
          <a:bodyPr anchor="b" anchorCtr="0"/>
          <a:lstStyle>
            <a:lvl1pPr algn="l">
              <a:lnSpc>
                <a:spcPts val="2020"/>
              </a:lnSpc>
              <a:spcBef>
                <a:spcPts val="0"/>
              </a:spcBef>
              <a:spcAft>
                <a:spcPts val="0"/>
              </a:spcAft>
              <a:defRPr sz="3600" b="1">
                <a:solidFill>
                  <a:schemeClr val="tx2"/>
                </a:solidFill>
                <a:latin typeface="+mj-lt"/>
              </a:defRPr>
            </a:lvl1pPr>
            <a:lvl3pPr marL="228600" indent="0">
              <a:buNone/>
              <a:defRPr/>
            </a:lvl3pPr>
          </a:lstStyle>
          <a:p>
            <a:pPr lvl="0"/>
            <a:r>
              <a:rPr lang="en-US"/>
              <a:t>01</a:t>
            </a:r>
          </a:p>
        </p:txBody>
      </p:sp>
      <p:sp>
        <p:nvSpPr>
          <p:cNvPr id="16" name="Text Placeholder 2">
            <a:extLst>
              <a:ext uri="{FF2B5EF4-FFF2-40B4-BE49-F238E27FC236}">
                <a16:creationId xmlns:a16="http://schemas.microsoft.com/office/drawing/2014/main" id="{E1E8A3D8-7B7C-CD4D-8D77-E57FD1BC0326}"/>
              </a:ext>
            </a:extLst>
          </p:cNvPr>
          <p:cNvSpPr>
            <a:spLocks noGrp="1"/>
          </p:cNvSpPr>
          <p:nvPr>
            <p:ph type="body" sz="quarter" idx="16"/>
          </p:nvPr>
        </p:nvSpPr>
        <p:spPr>
          <a:xfrm>
            <a:off x="2777808" y="2038033"/>
            <a:ext cx="6297612" cy="491490"/>
          </a:xfrm>
          <a:prstGeom prst="rect">
            <a:avLst/>
          </a:prstGeom>
        </p:spPr>
        <p:txBody>
          <a:bodyPr anchor="b" anchorCtr="0"/>
          <a:lstStyle>
            <a:lvl1pPr algn="r">
              <a:defRPr sz="2000" b="1">
                <a:solidFill>
                  <a:schemeClr val="bg1"/>
                </a:solidFill>
              </a:defRPr>
            </a:lvl1pPr>
            <a:lvl3pPr marL="228600" indent="0">
              <a:buNone/>
              <a:defRPr/>
            </a:lvl3pPr>
          </a:lstStyle>
          <a:p>
            <a:pPr lvl="0"/>
            <a:r>
              <a:rPr lang="en-US"/>
              <a:t>Click to edit Master text styles</a:t>
            </a:r>
          </a:p>
        </p:txBody>
      </p:sp>
      <p:sp>
        <p:nvSpPr>
          <p:cNvPr id="17" name="Text Placeholder 2">
            <a:extLst>
              <a:ext uri="{FF2B5EF4-FFF2-40B4-BE49-F238E27FC236}">
                <a16:creationId xmlns:a16="http://schemas.microsoft.com/office/drawing/2014/main" id="{64A115CC-5489-3043-B311-58FE17BDC543}"/>
              </a:ext>
            </a:extLst>
          </p:cNvPr>
          <p:cNvSpPr>
            <a:spLocks noGrp="1"/>
          </p:cNvSpPr>
          <p:nvPr>
            <p:ph type="body" sz="quarter" idx="17" hasCustomPrompt="1"/>
          </p:nvPr>
        </p:nvSpPr>
        <p:spPr>
          <a:xfrm>
            <a:off x="9246870" y="1992312"/>
            <a:ext cx="2114550" cy="594361"/>
          </a:xfrm>
          <a:prstGeom prst="rect">
            <a:avLst/>
          </a:prstGeom>
        </p:spPr>
        <p:txBody>
          <a:bodyPr anchor="b" anchorCtr="0"/>
          <a:lstStyle>
            <a:lvl1pPr algn="l">
              <a:lnSpc>
                <a:spcPts val="2020"/>
              </a:lnSpc>
              <a:spcBef>
                <a:spcPts val="0"/>
              </a:spcBef>
              <a:spcAft>
                <a:spcPts val="0"/>
              </a:spcAft>
              <a:defRPr sz="3600" b="1">
                <a:solidFill>
                  <a:schemeClr val="tx2"/>
                </a:solidFill>
                <a:latin typeface="+mj-lt"/>
              </a:defRPr>
            </a:lvl1pPr>
            <a:lvl3pPr marL="228600" indent="0">
              <a:buNone/>
              <a:defRPr/>
            </a:lvl3pPr>
          </a:lstStyle>
          <a:p>
            <a:pPr lvl="0"/>
            <a:r>
              <a:rPr lang="en-US"/>
              <a:t>01</a:t>
            </a:r>
          </a:p>
        </p:txBody>
      </p:sp>
      <p:sp>
        <p:nvSpPr>
          <p:cNvPr id="18" name="Text Placeholder 2">
            <a:extLst>
              <a:ext uri="{FF2B5EF4-FFF2-40B4-BE49-F238E27FC236}">
                <a16:creationId xmlns:a16="http://schemas.microsoft.com/office/drawing/2014/main" id="{941A29FA-F3C4-BB47-A1A2-18E239EE9F33}"/>
              </a:ext>
            </a:extLst>
          </p:cNvPr>
          <p:cNvSpPr>
            <a:spLocks noGrp="1"/>
          </p:cNvSpPr>
          <p:nvPr>
            <p:ph type="body" sz="quarter" idx="18"/>
          </p:nvPr>
        </p:nvSpPr>
        <p:spPr>
          <a:xfrm>
            <a:off x="2777808" y="2739107"/>
            <a:ext cx="6297612" cy="491490"/>
          </a:xfrm>
          <a:prstGeom prst="rect">
            <a:avLst/>
          </a:prstGeom>
        </p:spPr>
        <p:txBody>
          <a:bodyPr anchor="b" anchorCtr="0"/>
          <a:lstStyle>
            <a:lvl1pPr algn="r">
              <a:defRPr sz="2000" b="1">
                <a:solidFill>
                  <a:schemeClr val="bg1"/>
                </a:solidFill>
              </a:defRPr>
            </a:lvl1pPr>
            <a:lvl3pPr marL="228600" indent="0">
              <a:buNone/>
              <a:defRPr/>
            </a:lvl3pPr>
          </a:lstStyle>
          <a:p>
            <a:pPr lvl="0"/>
            <a:r>
              <a:rPr lang="en-US"/>
              <a:t>Click to edit Master text styles</a:t>
            </a:r>
          </a:p>
        </p:txBody>
      </p:sp>
      <p:sp>
        <p:nvSpPr>
          <p:cNvPr id="19" name="Text Placeholder 2">
            <a:extLst>
              <a:ext uri="{FF2B5EF4-FFF2-40B4-BE49-F238E27FC236}">
                <a16:creationId xmlns:a16="http://schemas.microsoft.com/office/drawing/2014/main" id="{9097D462-EE0D-7E44-9F06-EA4949B62162}"/>
              </a:ext>
            </a:extLst>
          </p:cNvPr>
          <p:cNvSpPr>
            <a:spLocks noGrp="1"/>
          </p:cNvSpPr>
          <p:nvPr>
            <p:ph type="body" sz="quarter" idx="19" hasCustomPrompt="1"/>
          </p:nvPr>
        </p:nvSpPr>
        <p:spPr>
          <a:xfrm>
            <a:off x="9246870" y="2693386"/>
            <a:ext cx="2114550" cy="594361"/>
          </a:xfrm>
          <a:prstGeom prst="rect">
            <a:avLst/>
          </a:prstGeom>
        </p:spPr>
        <p:txBody>
          <a:bodyPr anchor="b" anchorCtr="0"/>
          <a:lstStyle>
            <a:lvl1pPr algn="l">
              <a:lnSpc>
                <a:spcPts val="2020"/>
              </a:lnSpc>
              <a:spcBef>
                <a:spcPts val="0"/>
              </a:spcBef>
              <a:spcAft>
                <a:spcPts val="0"/>
              </a:spcAft>
              <a:defRPr sz="3600" b="1">
                <a:solidFill>
                  <a:schemeClr val="tx2"/>
                </a:solidFill>
                <a:latin typeface="+mj-lt"/>
              </a:defRPr>
            </a:lvl1pPr>
            <a:lvl3pPr marL="228600" indent="0">
              <a:buNone/>
              <a:defRPr/>
            </a:lvl3pPr>
          </a:lstStyle>
          <a:p>
            <a:pPr lvl="0"/>
            <a:r>
              <a:rPr lang="en-US"/>
              <a:t>01</a:t>
            </a:r>
          </a:p>
        </p:txBody>
      </p:sp>
      <p:sp>
        <p:nvSpPr>
          <p:cNvPr id="20" name="Text Placeholder 2">
            <a:extLst>
              <a:ext uri="{FF2B5EF4-FFF2-40B4-BE49-F238E27FC236}">
                <a16:creationId xmlns:a16="http://schemas.microsoft.com/office/drawing/2014/main" id="{861FA126-F4D5-C546-B6E9-EA61583ACF8D}"/>
              </a:ext>
            </a:extLst>
          </p:cNvPr>
          <p:cNvSpPr>
            <a:spLocks noGrp="1"/>
          </p:cNvSpPr>
          <p:nvPr>
            <p:ph type="body" sz="quarter" idx="20"/>
          </p:nvPr>
        </p:nvSpPr>
        <p:spPr>
          <a:xfrm>
            <a:off x="2777808" y="3440181"/>
            <a:ext cx="6297612" cy="491490"/>
          </a:xfrm>
          <a:prstGeom prst="rect">
            <a:avLst/>
          </a:prstGeom>
        </p:spPr>
        <p:txBody>
          <a:bodyPr anchor="b" anchorCtr="0"/>
          <a:lstStyle>
            <a:lvl1pPr algn="r">
              <a:defRPr sz="2000" b="1">
                <a:solidFill>
                  <a:schemeClr val="bg1"/>
                </a:solidFill>
              </a:defRPr>
            </a:lvl1pPr>
            <a:lvl3pPr marL="228600" indent="0">
              <a:buNone/>
              <a:defRPr/>
            </a:lvl3pPr>
          </a:lstStyle>
          <a:p>
            <a:pPr lvl="0"/>
            <a:r>
              <a:rPr lang="en-US"/>
              <a:t>Click to edit Master text styles</a:t>
            </a:r>
          </a:p>
        </p:txBody>
      </p:sp>
      <p:sp>
        <p:nvSpPr>
          <p:cNvPr id="21" name="Text Placeholder 2">
            <a:extLst>
              <a:ext uri="{FF2B5EF4-FFF2-40B4-BE49-F238E27FC236}">
                <a16:creationId xmlns:a16="http://schemas.microsoft.com/office/drawing/2014/main" id="{CD569D30-C57C-8040-B36F-AC5CED8F345E}"/>
              </a:ext>
            </a:extLst>
          </p:cNvPr>
          <p:cNvSpPr>
            <a:spLocks noGrp="1"/>
          </p:cNvSpPr>
          <p:nvPr>
            <p:ph type="body" sz="quarter" idx="21" hasCustomPrompt="1"/>
          </p:nvPr>
        </p:nvSpPr>
        <p:spPr>
          <a:xfrm>
            <a:off x="9246870" y="3394460"/>
            <a:ext cx="2114550" cy="594361"/>
          </a:xfrm>
          <a:prstGeom prst="rect">
            <a:avLst/>
          </a:prstGeom>
        </p:spPr>
        <p:txBody>
          <a:bodyPr anchor="b" anchorCtr="0"/>
          <a:lstStyle>
            <a:lvl1pPr algn="l">
              <a:lnSpc>
                <a:spcPts val="2020"/>
              </a:lnSpc>
              <a:spcBef>
                <a:spcPts val="0"/>
              </a:spcBef>
              <a:spcAft>
                <a:spcPts val="0"/>
              </a:spcAft>
              <a:defRPr sz="3600" b="1">
                <a:solidFill>
                  <a:schemeClr val="tx2"/>
                </a:solidFill>
                <a:latin typeface="+mj-lt"/>
              </a:defRPr>
            </a:lvl1pPr>
            <a:lvl3pPr marL="228600" indent="0">
              <a:buNone/>
              <a:defRPr/>
            </a:lvl3pPr>
          </a:lstStyle>
          <a:p>
            <a:pPr lvl="0"/>
            <a:r>
              <a:rPr lang="en-US"/>
              <a:t>01</a:t>
            </a:r>
          </a:p>
        </p:txBody>
      </p:sp>
      <p:sp>
        <p:nvSpPr>
          <p:cNvPr id="22" name="Text Placeholder 2">
            <a:extLst>
              <a:ext uri="{FF2B5EF4-FFF2-40B4-BE49-F238E27FC236}">
                <a16:creationId xmlns:a16="http://schemas.microsoft.com/office/drawing/2014/main" id="{CC3EB473-DEB4-154F-AA0E-0A9FB0F08033}"/>
              </a:ext>
            </a:extLst>
          </p:cNvPr>
          <p:cNvSpPr>
            <a:spLocks noGrp="1"/>
          </p:cNvSpPr>
          <p:nvPr>
            <p:ph type="body" sz="quarter" idx="22"/>
          </p:nvPr>
        </p:nvSpPr>
        <p:spPr>
          <a:xfrm>
            <a:off x="2777808" y="4149853"/>
            <a:ext cx="6297612" cy="491490"/>
          </a:xfrm>
          <a:prstGeom prst="rect">
            <a:avLst/>
          </a:prstGeom>
        </p:spPr>
        <p:txBody>
          <a:bodyPr anchor="b" anchorCtr="0"/>
          <a:lstStyle>
            <a:lvl1pPr algn="r">
              <a:defRPr sz="2000" b="1">
                <a:solidFill>
                  <a:schemeClr val="bg1"/>
                </a:solidFill>
              </a:defRPr>
            </a:lvl1pPr>
            <a:lvl3pPr marL="228600" indent="0">
              <a:buNone/>
              <a:defRPr/>
            </a:lvl3pPr>
          </a:lstStyle>
          <a:p>
            <a:pPr lvl="0"/>
            <a:r>
              <a:rPr lang="en-US"/>
              <a:t>Click to edit Master text styles</a:t>
            </a:r>
          </a:p>
        </p:txBody>
      </p:sp>
      <p:sp>
        <p:nvSpPr>
          <p:cNvPr id="23" name="Text Placeholder 2">
            <a:extLst>
              <a:ext uri="{FF2B5EF4-FFF2-40B4-BE49-F238E27FC236}">
                <a16:creationId xmlns:a16="http://schemas.microsoft.com/office/drawing/2014/main" id="{7FD05A16-0549-B44C-9389-0446CD54E723}"/>
              </a:ext>
            </a:extLst>
          </p:cNvPr>
          <p:cNvSpPr>
            <a:spLocks noGrp="1"/>
          </p:cNvSpPr>
          <p:nvPr>
            <p:ph type="body" sz="quarter" idx="23" hasCustomPrompt="1"/>
          </p:nvPr>
        </p:nvSpPr>
        <p:spPr>
          <a:xfrm>
            <a:off x="9246870" y="4104132"/>
            <a:ext cx="2114550" cy="594361"/>
          </a:xfrm>
          <a:prstGeom prst="rect">
            <a:avLst/>
          </a:prstGeom>
        </p:spPr>
        <p:txBody>
          <a:bodyPr anchor="b" anchorCtr="0"/>
          <a:lstStyle>
            <a:lvl1pPr algn="l">
              <a:lnSpc>
                <a:spcPts val="2020"/>
              </a:lnSpc>
              <a:spcBef>
                <a:spcPts val="0"/>
              </a:spcBef>
              <a:spcAft>
                <a:spcPts val="0"/>
              </a:spcAft>
              <a:defRPr sz="3600" b="1">
                <a:solidFill>
                  <a:schemeClr val="tx2"/>
                </a:solidFill>
                <a:latin typeface="+mj-lt"/>
              </a:defRPr>
            </a:lvl1pPr>
            <a:lvl3pPr marL="228600" indent="0">
              <a:buNone/>
              <a:defRPr/>
            </a:lvl3pPr>
          </a:lstStyle>
          <a:p>
            <a:pPr lvl="0"/>
            <a:r>
              <a:rPr lang="en-US"/>
              <a:t>01</a:t>
            </a:r>
          </a:p>
        </p:txBody>
      </p:sp>
      <p:sp>
        <p:nvSpPr>
          <p:cNvPr id="25" name="Text Placeholder 2">
            <a:extLst>
              <a:ext uri="{FF2B5EF4-FFF2-40B4-BE49-F238E27FC236}">
                <a16:creationId xmlns:a16="http://schemas.microsoft.com/office/drawing/2014/main" id="{08534EA0-FA40-0644-8229-791A97B15B24}"/>
              </a:ext>
            </a:extLst>
          </p:cNvPr>
          <p:cNvSpPr>
            <a:spLocks noGrp="1"/>
          </p:cNvSpPr>
          <p:nvPr>
            <p:ph type="body" sz="quarter" idx="24"/>
          </p:nvPr>
        </p:nvSpPr>
        <p:spPr>
          <a:xfrm>
            <a:off x="2777808" y="4859019"/>
            <a:ext cx="6297612" cy="491490"/>
          </a:xfrm>
          <a:prstGeom prst="rect">
            <a:avLst/>
          </a:prstGeom>
        </p:spPr>
        <p:txBody>
          <a:bodyPr anchor="b" anchorCtr="0"/>
          <a:lstStyle>
            <a:lvl1pPr algn="r">
              <a:defRPr sz="2000" b="1">
                <a:solidFill>
                  <a:schemeClr val="bg1"/>
                </a:solidFill>
              </a:defRPr>
            </a:lvl1pPr>
            <a:lvl3pPr marL="228600" indent="0">
              <a:buNone/>
              <a:defRPr/>
            </a:lvl3pPr>
          </a:lstStyle>
          <a:p>
            <a:pPr lvl="0"/>
            <a:r>
              <a:rPr lang="en-US"/>
              <a:t>Click to edit Master text styles</a:t>
            </a:r>
          </a:p>
        </p:txBody>
      </p:sp>
      <p:sp>
        <p:nvSpPr>
          <p:cNvPr id="26" name="Text Placeholder 2">
            <a:extLst>
              <a:ext uri="{FF2B5EF4-FFF2-40B4-BE49-F238E27FC236}">
                <a16:creationId xmlns:a16="http://schemas.microsoft.com/office/drawing/2014/main" id="{A297F095-E37D-AE40-9933-F949AFCFDD3E}"/>
              </a:ext>
            </a:extLst>
          </p:cNvPr>
          <p:cNvSpPr>
            <a:spLocks noGrp="1"/>
          </p:cNvSpPr>
          <p:nvPr>
            <p:ph type="body" sz="quarter" idx="25" hasCustomPrompt="1"/>
          </p:nvPr>
        </p:nvSpPr>
        <p:spPr>
          <a:xfrm>
            <a:off x="9246870" y="4813298"/>
            <a:ext cx="2114550" cy="594361"/>
          </a:xfrm>
          <a:prstGeom prst="rect">
            <a:avLst/>
          </a:prstGeom>
        </p:spPr>
        <p:txBody>
          <a:bodyPr anchor="b" anchorCtr="0"/>
          <a:lstStyle>
            <a:lvl1pPr algn="l">
              <a:lnSpc>
                <a:spcPts val="2020"/>
              </a:lnSpc>
              <a:spcBef>
                <a:spcPts val="0"/>
              </a:spcBef>
              <a:spcAft>
                <a:spcPts val="0"/>
              </a:spcAft>
              <a:defRPr sz="3600" b="1">
                <a:solidFill>
                  <a:schemeClr val="tx2"/>
                </a:solidFill>
                <a:latin typeface="+mj-lt"/>
              </a:defRPr>
            </a:lvl1pPr>
            <a:lvl3pPr marL="228600" indent="0">
              <a:buNone/>
              <a:defRPr/>
            </a:lvl3pPr>
          </a:lstStyle>
          <a:p>
            <a:pPr lvl="0"/>
            <a:r>
              <a:rPr lang="en-US"/>
              <a:t>01</a:t>
            </a:r>
          </a:p>
        </p:txBody>
      </p:sp>
      <p:sp>
        <p:nvSpPr>
          <p:cNvPr id="24" name="TextBox 23">
            <a:extLst>
              <a:ext uri="{FF2B5EF4-FFF2-40B4-BE49-F238E27FC236}">
                <a16:creationId xmlns:a16="http://schemas.microsoft.com/office/drawing/2014/main" id="{1F53F015-1DE2-4942-B79E-8F46FC1A7BAA}"/>
              </a:ext>
            </a:extLst>
          </p:cNvPr>
          <p:cNvSpPr txBox="1"/>
          <p:nvPr userDrawn="1"/>
        </p:nvSpPr>
        <p:spPr>
          <a:xfrm>
            <a:off x="-4280408" y="-81316"/>
            <a:ext cx="3712463" cy="4511075"/>
          </a:xfrm>
          <a:prstGeom prst="rect">
            <a:avLst/>
          </a:prstGeom>
          <a:solidFill>
            <a:schemeClr val="tx1"/>
          </a:solidFill>
          <a:ln w="6350">
            <a:noFill/>
            <a:miter lim="800000"/>
          </a:ln>
        </p:spPr>
        <p:txBody>
          <a:bodyPr vert="horz" wrap="square" lIns="182880" tIns="182880" rIns="0" bIns="0" rtlCol="0">
            <a:noAutofit/>
          </a:bodyPr>
          <a:lstStyle/>
          <a:p>
            <a:pPr algn="l">
              <a:spcBef>
                <a:spcPts val="0"/>
              </a:spcBef>
              <a:spcAft>
                <a:spcPts val="0"/>
              </a:spcAft>
              <a:buNone/>
            </a:pPr>
            <a:r>
              <a:rPr lang="en-US" sz="2000" b="1">
                <a:solidFill>
                  <a:schemeClr val="accent3"/>
                </a:solidFill>
              </a:rPr>
              <a:t>CONTENTS</a:t>
            </a:r>
            <a:br>
              <a:rPr lang="en-US" sz="2000" b="1">
                <a:solidFill>
                  <a:schemeClr val="accent3"/>
                </a:solidFill>
              </a:rPr>
            </a:br>
            <a:r>
              <a:rPr lang="en-US" sz="2000" b="1">
                <a:solidFill>
                  <a:schemeClr val="accent3"/>
                </a:solidFill>
              </a:rPr>
              <a:t>Number Styling</a:t>
            </a:r>
          </a:p>
          <a:p>
            <a:pPr algn="l">
              <a:spcBef>
                <a:spcPts val="0"/>
              </a:spcBef>
              <a:spcAft>
                <a:spcPts val="0"/>
              </a:spcAft>
              <a:buNone/>
            </a:pPr>
            <a:endParaRPr lang="en-US" sz="1600">
              <a:solidFill>
                <a:schemeClr val="bg1"/>
              </a:solidFill>
              <a:latin typeface="+mj-lt"/>
            </a:endParaRPr>
          </a:p>
          <a:p>
            <a:pPr algn="l">
              <a:spcBef>
                <a:spcPts val="0"/>
              </a:spcBef>
              <a:spcAft>
                <a:spcPts val="0"/>
              </a:spcAft>
              <a:buNone/>
            </a:pPr>
            <a:r>
              <a:rPr lang="en-US" sz="1600">
                <a:solidFill>
                  <a:schemeClr val="bg1"/>
                </a:solidFill>
                <a:latin typeface="+mj-lt"/>
              </a:rPr>
              <a:t>Arial Black (Headings) </a:t>
            </a:r>
            <a:br>
              <a:rPr lang="en-US" sz="1600">
                <a:solidFill>
                  <a:schemeClr val="bg1"/>
                </a:solidFill>
                <a:latin typeface="+mj-lt"/>
              </a:rPr>
            </a:br>
            <a:r>
              <a:rPr lang="en-US" sz="1600">
                <a:solidFill>
                  <a:schemeClr val="bg1"/>
                </a:solidFill>
                <a:latin typeface="+mj-lt"/>
              </a:rPr>
              <a:t>36 </a:t>
            </a:r>
            <a:r>
              <a:rPr lang="en-US" sz="1600" err="1">
                <a:solidFill>
                  <a:schemeClr val="bg1"/>
                </a:solidFill>
                <a:latin typeface="+mj-lt"/>
              </a:rPr>
              <a:t>pt</a:t>
            </a:r>
            <a:r>
              <a:rPr lang="en-US" sz="1600">
                <a:solidFill>
                  <a:schemeClr val="tx2"/>
                </a:solidFill>
                <a:latin typeface="+mj-lt"/>
              </a:rPr>
              <a:t> </a:t>
            </a:r>
            <a:br>
              <a:rPr lang="en-US" sz="1600">
                <a:solidFill>
                  <a:schemeClr val="tx2"/>
                </a:solidFill>
                <a:latin typeface="+mj-lt"/>
              </a:rPr>
            </a:br>
            <a:r>
              <a:rPr lang="en-US" sz="1600">
                <a:solidFill>
                  <a:schemeClr val="tx2"/>
                </a:solidFill>
                <a:latin typeface="+mj-lt"/>
              </a:rPr>
              <a:t>BRIGHT BLUE</a:t>
            </a:r>
            <a:br>
              <a:rPr lang="en-US" sz="1600">
                <a:solidFill>
                  <a:schemeClr val="bg1"/>
                </a:solidFill>
                <a:latin typeface="+mj-lt"/>
              </a:rPr>
            </a:br>
            <a:endParaRPr lang="en-US" sz="1600">
              <a:solidFill>
                <a:schemeClr val="bg1"/>
              </a:solidFill>
              <a:latin typeface="+mj-lt"/>
            </a:endParaRPr>
          </a:p>
          <a:p>
            <a:pPr algn="l">
              <a:spcBef>
                <a:spcPts val="0"/>
              </a:spcBef>
              <a:spcAft>
                <a:spcPts val="0"/>
              </a:spcAft>
              <a:buNone/>
            </a:pPr>
            <a:r>
              <a:rPr lang="en-US" sz="2000" b="1">
                <a:solidFill>
                  <a:schemeClr val="accent3"/>
                </a:solidFill>
                <a:latin typeface="+mn-lt"/>
              </a:rPr>
              <a:t>Chapter Name Styling</a:t>
            </a:r>
            <a:br>
              <a:rPr lang="en-US" sz="1600" b="1">
                <a:solidFill>
                  <a:schemeClr val="bg1"/>
                </a:solidFill>
                <a:latin typeface="+mn-lt"/>
              </a:rPr>
            </a:br>
            <a:r>
              <a:rPr lang="en-US" sz="1600" b="1">
                <a:solidFill>
                  <a:schemeClr val="bg1"/>
                </a:solidFill>
                <a:latin typeface="+mn-lt"/>
              </a:rPr>
              <a:t>Arial (Body) 20 </a:t>
            </a:r>
            <a:r>
              <a:rPr lang="en-US" sz="1600" b="1" err="1">
                <a:solidFill>
                  <a:schemeClr val="bg1"/>
                </a:solidFill>
                <a:latin typeface="+mn-lt"/>
              </a:rPr>
              <a:t>pt</a:t>
            </a:r>
            <a:r>
              <a:rPr lang="en-US" sz="1600" b="1">
                <a:solidFill>
                  <a:schemeClr val="bg1"/>
                </a:solidFill>
                <a:latin typeface="+mn-lt"/>
              </a:rPr>
              <a:t> Bold</a:t>
            </a:r>
          </a:p>
          <a:p>
            <a:pPr algn="l">
              <a:spcBef>
                <a:spcPts val="0"/>
              </a:spcBef>
              <a:spcAft>
                <a:spcPts val="0"/>
              </a:spcAft>
              <a:buNone/>
            </a:pPr>
            <a:br>
              <a:rPr lang="en-US" sz="1600" b="1">
                <a:solidFill>
                  <a:schemeClr val="bg1"/>
                </a:solidFill>
                <a:latin typeface="+mn-lt"/>
              </a:rPr>
            </a:br>
            <a:endParaRPr lang="en-US" sz="1600" b="1">
              <a:solidFill>
                <a:schemeClr val="bg1"/>
              </a:solidFill>
              <a:latin typeface="+mn-lt"/>
            </a:endParaRPr>
          </a:p>
        </p:txBody>
      </p:sp>
    </p:spTree>
    <p:extLst>
      <p:ext uri="{BB962C8B-B14F-4D97-AF65-F5344CB8AC3E}">
        <p14:creationId xmlns:p14="http://schemas.microsoft.com/office/powerpoint/2010/main" val="1510440714"/>
      </p:ext>
    </p:extLst>
  </p:cSld>
  <p:clrMapOvr>
    <a:masterClrMapping/>
  </p:clrMapOvr>
  <p:extLst>
    <p:ext uri="{DCECCB84-F9BA-43D5-87BE-67443E8EF086}">
      <p15:sldGuideLst xmlns:p15="http://schemas.microsoft.com/office/powerpoint/2012/main">
        <p15:guide id="1" pos="5712">
          <p15:clr>
            <a:srgbClr val="FBAE40"/>
          </p15:clr>
        </p15:guide>
        <p15:guide id="2" pos="5808">
          <p15:clr>
            <a:srgbClr val="FBAE40"/>
          </p15:clr>
        </p15:guide>
        <p15:guide id="3" orient="horz" pos="3312">
          <p15:clr>
            <a:srgbClr val="A4A3A4"/>
          </p15:clr>
        </p15:guide>
        <p15:guide id="4" orient="horz" pos="1080">
          <p15:clr>
            <a:srgbClr val="A4A3A4"/>
          </p15:clr>
        </p15:guide>
        <p15:guide id="5" orient="horz" pos="1536">
          <p15:clr>
            <a:srgbClr val="A4A3A4"/>
          </p15:clr>
        </p15:guide>
        <p15:guide id="6" orient="horz" pos="1968">
          <p15:clr>
            <a:srgbClr val="A4A3A4"/>
          </p15:clr>
        </p15:guide>
        <p15:guide id="7" orient="horz" pos="2856">
          <p15:clr>
            <a:srgbClr val="A4A3A4"/>
          </p15:clr>
        </p15:guide>
        <p15:guide id="8" orient="horz" pos="2424">
          <p15:clr>
            <a:srgbClr val="A4A3A4"/>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Leadership Team">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Vertical Text Placeholder 8">
            <a:extLst>
              <a:ext uri="{FF2B5EF4-FFF2-40B4-BE49-F238E27FC236}">
                <a16:creationId xmlns:a16="http://schemas.microsoft.com/office/drawing/2014/main" id="{DC21C9D1-3975-5946-9B52-DB259DAA7A3A}"/>
              </a:ext>
            </a:extLst>
          </p:cNvPr>
          <p:cNvSpPr>
            <a:spLocks noGrp="1"/>
          </p:cNvSpPr>
          <p:nvPr>
            <p:ph type="body" orient="vert" sz="quarter" idx="12" hasCustomPrompt="1"/>
          </p:nvPr>
        </p:nvSpPr>
        <p:spPr>
          <a:xfrm rot="10800000">
            <a:off x="264429" y="571503"/>
            <a:ext cx="138499" cy="2464594"/>
          </a:xfrm>
          <a:prstGeom prst="rect">
            <a:avLst/>
          </a:prstGeom>
        </p:spPr>
        <p:txBody>
          <a:bodyPr vert="eaVert" lIns="0" tIns="0" rIns="0" bIns="0"/>
          <a:lstStyle>
            <a:lvl1pPr algn="r">
              <a:defRPr lang="en-US" sz="880" kern="1200" cap="all" baseline="0" dirty="0" smtClean="0">
                <a:solidFill>
                  <a:schemeClr val="accent2"/>
                </a:solidFill>
                <a:latin typeface="+mj-lt"/>
                <a:ea typeface="+mn-ea"/>
                <a:cs typeface="+mn-cs"/>
              </a:defRPr>
            </a:lvl1pPr>
          </a:lstStyle>
          <a:p>
            <a:pPr lvl="0"/>
            <a:r>
              <a:rPr lang="en-US"/>
              <a:t>Click to edit CHAPTER NAME</a:t>
            </a:r>
          </a:p>
        </p:txBody>
      </p:sp>
    </p:spTree>
    <p:extLst>
      <p:ext uri="{BB962C8B-B14F-4D97-AF65-F5344CB8AC3E}">
        <p14:creationId xmlns:p14="http://schemas.microsoft.com/office/powerpoint/2010/main" val="386473641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AMC Team">
    <p:bg>
      <p:bgPr>
        <a:blipFill dpi="0" rotWithShape="1">
          <a:blip r:embed="rId5"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E10AAB5F-CF0A-4C58-81CA-92C1A8CB9003}"/>
              </a:ext>
            </a:extLst>
          </p:cNvPr>
          <p:cNvGraphicFramePr>
            <a:graphicFrameLocks noChangeAspect="1"/>
          </p:cNvGraphicFramePr>
          <p:nvPr userDrawn="1">
            <p:custDataLst>
              <p:tags r:id="rId1"/>
            </p:custDataLst>
            <p:extLst>
              <p:ext uri="{D42A27DB-BD31-4B8C-83A1-F6EECF244321}">
                <p14:modId xmlns:p14="http://schemas.microsoft.com/office/powerpoint/2010/main" val="243797737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6" imgW="592" imgH="591" progId="TCLayout.ActiveDocument.1">
                  <p:embed/>
                </p:oleObj>
              </mc:Choice>
              <mc:Fallback>
                <p:oleObj name="think-cell Slide" r:id="rId6" imgW="592" imgH="591" progId="TCLayout.ActiveDocument.1">
                  <p:embed/>
                  <p:pic>
                    <p:nvPicPr>
                      <p:cNvPr id="4" name="Object 3" hidden="1">
                        <a:extLst>
                          <a:ext uri="{FF2B5EF4-FFF2-40B4-BE49-F238E27FC236}">
                            <a16:creationId xmlns:a16="http://schemas.microsoft.com/office/drawing/2014/main" id="{E10AAB5F-CF0A-4C58-81CA-92C1A8CB9003}"/>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8DA53433-5DFE-4583-A5C0-DE3F3C3DDE88}"/>
              </a:ext>
            </a:extLst>
          </p:cNvPr>
          <p:cNvSpPr/>
          <p:nvPr userDrawn="1">
            <p:custDataLst>
              <p:tags r:id="rId2"/>
            </p:custDataLst>
          </p:nvPr>
        </p:nvSpPr>
        <p:spPr>
          <a:xfrm>
            <a:off x="0" y="0"/>
            <a:ext cx="158750" cy="158750"/>
          </a:xfrm>
          <a:prstGeom prst="rect">
            <a:avLst/>
          </a:prstGeom>
          <a:solidFill>
            <a:schemeClr val="tx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300"/>
              </a:spcBef>
              <a:spcAft>
                <a:spcPts val="300"/>
              </a:spcAft>
            </a:pPr>
            <a:endParaRPr lang="en-US" sz="2500" b="1" i="0" baseline="0">
              <a:solidFill>
                <a:schemeClr val="bg1"/>
              </a:solidFill>
              <a:latin typeface="Arial" panose="020B0604020202020204" pitchFamily="34" charset="0"/>
              <a:ea typeface="+mj-ea"/>
              <a:cs typeface="+mj-cs"/>
              <a:sym typeface="Arial" panose="020B0604020202020204" pitchFamily="34" charset="0"/>
            </a:endParaRPr>
          </a:p>
        </p:txBody>
      </p:sp>
      <p:sp>
        <p:nvSpPr>
          <p:cNvPr id="7" name="5. Source" hidden="1">
            <a:extLst>
              <a:ext uri="{FF2B5EF4-FFF2-40B4-BE49-F238E27FC236}">
                <a16:creationId xmlns:a16="http://schemas.microsoft.com/office/drawing/2014/main" id="{677DA9EB-F148-4622-AB71-9F38D348578D}"/>
              </a:ext>
            </a:extLst>
          </p:cNvPr>
          <p:cNvSpPr txBox="1"/>
          <p:nvPr userDrawn="1">
            <p:custDataLst>
              <p:tags r:id="rId3"/>
            </p:custDataLst>
          </p:nvPr>
        </p:nvSpPr>
        <p:spPr>
          <a:xfrm>
            <a:off x="708978"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rtl="0"/>
            <a:r>
              <a:rPr lang="en-US" sz="800"/>
              <a:t>Source: …</a:t>
            </a:r>
          </a:p>
        </p:txBody>
      </p:sp>
      <p:sp>
        <p:nvSpPr>
          <p:cNvPr id="10" name="Vertical Text Placeholder 8">
            <a:extLst>
              <a:ext uri="{FF2B5EF4-FFF2-40B4-BE49-F238E27FC236}">
                <a16:creationId xmlns:a16="http://schemas.microsoft.com/office/drawing/2014/main" id="{B2516B65-DA0C-8648-843E-30205A6AC786}"/>
              </a:ext>
            </a:extLst>
          </p:cNvPr>
          <p:cNvSpPr>
            <a:spLocks noGrp="1"/>
          </p:cNvSpPr>
          <p:nvPr>
            <p:ph type="body" orient="vert" sz="quarter" idx="10" hasCustomPrompt="1"/>
          </p:nvPr>
        </p:nvSpPr>
        <p:spPr>
          <a:xfrm rot="10800000">
            <a:off x="264429" y="571503"/>
            <a:ext cx="138499" cy="2464594"/>
          </a:xfrm>
          <a:prstGeom prst="rect">
            <a:avLst/>
          </a:prstGeom>
        </p:spPr>
        <p:txBody>
          <a:bodyPr vert="eaVert" lIns="0" tIns="0" rIns="0" bIns="0"/>
          <a:lstStyle>
            <a:lvl1pPr algn="r">
              <a:defRPr lang="en-US" sz="880" kern="1200" cap="all" baseline="0" dirty="0" smtClean="0">
                <a:solidFill>
                  <a:schemeClr val="accent2"/>
                </a:solidFill>
                <a:latin typeface="+mj-lt"/>
                <a:ea typeface="+mn-ea"/>
                <a:cs typeface="+mn-cs"/>
              </a:defRPr>
            </a:lvl1pPr>
          </a:lstStyle>
          <a:p>
            <a:pPr lvl="0"/>
            <a:r>
              <a:rPr lang="en-US"/>
              <a:t>Click to edit CHAPTER NAME</a:t>
            </a:r>
          </a:p>
        </p:txBody>
      </p:sp>
    </p:spTree>
    <p:extLst>
      <p:ext uri="{BB962C8B-B14F-4D97-AF65-F5344CB8AC3E}">
        <p14:creationId xmlns:p14="http://schemas.microsoft.com/office/powerpoint/2010/main" val="425115519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Ambition">
    <p:bg>
      <p:bgPr>
        <a:blipFill dpi="0" rotWithShape="1">
          <a:blip r:embed="rId5"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6D01440F-CB45-4B1E-BF2B-97953CB35508}"/>
              </a:ext>
            </a:extLst>
          </p:cNvPr>
          <p:cNvGraphicFramePr>
            <a:graphicFrameLocks noChangeAspect="1"/>
          </p:cNvGraphicFramePr>
          <p:nvPr userDrawn="1">
            <p:custDataLst>
              <p:tags r:id="rId1"/>
            </p:custDataLst>
            <p:extLst>
              <p:ext uri="{D42A27DB-BD31-4B8C-83A1-F6EECF244321}">
                <p14:modId xmlns:p14="http://schemas.microsoft.com/office/powerpoint/2010/main" val="217202929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6" imgW="413" imgH="416" progId="TCLayout.ActiveDocument.1">
                  <p:embed/>
                </p:oleObj>
              </mc:Choice>
              <mc:Fallback>
                <p:oleObj name="think-cell Slide" r:id="rId6" imgW="413" imgH="416" progId="TCLayout.ActiveDocument.1">
                  <p:embed/>
                  <p:pic>
                    <p:nvPicPr>
                      <p:cNvPr id="3" name="Object 2" hidden="1">
                        <a:extLst>
                          <a:ext uri="{FF2B5EF4-FFF2-40B4-BE49-F238E27FC236}">
                            <a16:creationId xmlns:a16="http://schemas.microsoft.com/office/drawing/2014/main" id="{6D01440F-CB45-4B1E-BF2B-97953CB35508}"/>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ED3A330D-704F-4050-81F6-50A136E78604}"/>
              </a:ext>
            </a:extLst>
          </p:cNvPr>
          <p:cNvSpPr/>
          <p:nvPr userDrawn="1">
            <p:custDataLst>
              <p:tags r:id="rId2"/>
            </p:custDataLst>
          </p:nvPr>
        </p:nvSpPr>
        <p:spPr>
          <a:xfrm>
            <a:off x="0" y="0"/>
            <a:ext cx="158750" cy="158750"/>
          </a:xfrm>
          <a:prstGeom prst="rect">
            <a:avLst/>
          </a:prstGeom>
          <a:solidFill>
            <a:schemeClr val="tx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300"/>
              </a:spcBef>
              <a:spcAft>
                <a:spcPts val="300"/>
              </a:spcAft>
            </a:pPr>
            <a:endParaRPr lang="en-US" sz="2500" b="1" i="0" baseline="0">
              <a:solidFill>
                <a:schemeClr val="bg1"/>
              </a:solidFill>
              <a:latin typeface="Arial" panose="020B0604020202020204" pitchFamily="34" charset="0"/>
              <a:ea typeface="+mj-ea"/>
              <a:cs typeface="+mj-cs"/>
              <a:sym typeface="Arial" panose="020B0604020202020204" pitchFamily="34" charset="0"/>
            </a:endParaRPr>
          </a:p>
        </p:txBody>
      </p:sp>
      <p:sp>
        <p:nvSpPr>
          <p:cNvPr id="9" name="5. Source" hidden="1">
            <a:extLst>
              <a:ext uri="{FF2B5EF4-FFF2-40B4-BE49-F238E27FC236}">
                <a16:creationId xmlns:a16="http://schemas.microsoft.com/office/drawing/2014/main" id="{0CC39C66-1ED1-4BBF-87FB-6C74C9A461BE}"/>
              </a:ext>
            </a:extLst>
          </p:cNvPr>
          <p:cNvSpPr txBox="1"/>
          <p:nvPr userDrawn="1">
            <p:custDataLst>
              <p:tags r:id="rId3"/>
            </p:custDataLst>
          </p:nvPr>
        </p:nvSpPr>
        <p:spPr>
          <a:xfrm>
            <a:off x="708978" y="6501669"/>
            <a:ext cx="7277861" cy="12311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defPPr>
              <a:defRPr lang="en-US"/>
            </a:defPPr>
            <a:lvl1pPr indent="0">
              <a:lnSpc>
                <a:spcPct val="100000"/>
              </a:lnSpc>
              <a:spcBef>
                <a:spcPts val="300"/>
              </a:spcBef>
              <a:spcAft>
                <a:spcPts val="300"/>
              </a:spcAft>
              <a:buFont typeface="Segoe UI" panose="020B0502040204020203" pitchFamily="34" charset="0"/>
              <a:buChar char="​"/>
              <a:defRPr sz="80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r>
              <a:rPr lang="en-US"/>
              <a:t>Source: …</a:t>
            </a:r>
          </a:p>
        </p:txBody>
      </p:sp>
      <p:sp>
        <p:nvSpPr>
          <p:cNvPr id="13" name="Vertical Text Placeholder 8">
            <a:extLst>
              <a:ext uri="{FF2B5EF4-FFF2-40B4-BE49-F238E27FC236}">
                <a16:creationId xmlns:a16="http://schemas.microsoft.com/office/drawing/2014/main" id="{456E78F5-5F21-B34B-BA32-481953A8E645}"/>
              </a:ext>
            </a:extLst>
          </p:cNvPr>
          <p:cNvSpPr>
            <a:spLocks noGrp="1"/>
          </p:cNvSpPr>
          <p:nvPr>
            <p:ph type="body" orient="vert" sz="quarter" idx="11" hasCustomPrompt="1"/>
          </p:nvPr>
        </p:nvSpPr>
        <p:spPr>
          <a:xfrm rot="10800000">
            <a:off x="264429" y="571503"/>
            <a:ext cx="138499" cy="2464594"/>
          </a:xfrm>
          <a:prstGeom prst="rect">
            <a:avLst/>
          </a:prstGeom>
        </p:spPr>
        <p:txBody>
          <a:bodyPr vert="eaVert" lIns="0" tIns="0" rIns="0" bIns="0"/>
          <a:lstStyle>
            <a:lvl1pPr algn="r">
              <a:defRPr lang="en-US" sz="880" kern="1200" cap="all" baseline="0" dirty="0" smtClean="0">
                <a:solidFill>
                  <a:schemeClr val="accent2"/>
                </a:solidFill>
                <a:latin typeface="+mj-lt"/>
                <a:ea typeface="+mn-ea"/>
                <a:cs typeface="+mn-cs"/>
              </a:defRPr>
            </a:lvl1pPr>
          </a:lstStyle>
          <a:p>
            <a:pPr lvl="0"/>
            <a:r>
              <a:rPr lang="en-US"/>
              <a:t>Click to edit CHAPTER NAME</a:t>
            </a:r>
          </a:p>
        </p:txBody>
      </p:sp>
      <p:sp>
        <p:nvSpPr>
          <p:cNvPr id="7" name="Content Placeholder 4">
            <a:extLst>
              <a:ext uri="{FF2B5EF4-FFF2-40B4-BE49-F238E27FC236}">
                <a16:creationId xmlns:a16="http://schemas.microsoft.com/office/drawing/2014/main" id="{FD97DD3B-6754-7348-8F54-368CB3C58741}"/>
              </a:ext>
            </a:extLst>
          </p:cNvPr>
          <p:cNvSpPr txBox="1">
            <a:spLocks/>
          </p:cNvSpPr>
          <p:nvPr userDrawn="1"/>
        </p:nvSpPr>
        <p:spPr>
          <a:xfrm>
            <a:off x="6287469" y="3576115"/>
            <a:ext cx="5143426" cy="2375108"/>
          </a:xfrm>
          <a:prstGeom prst="rect">
            <a:avLst/>
          </a:prstGeom>
        </p:spPr>
        <p:txBody>
          <a:bodyPr lIns="0" tIns="0" rIns="0"/>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r>
              <a:rPr lang="en-US" sz="1400">
                <a:solidFill>
                  <a:schemeClr val="bg1"/>
                </a:solidFill>
              </a:rPr>
              <a:t>To be a Top 5 Retail Media Network and growth partner for our vendors (endemics) and non-endemic partners and their agencies, by connecting brands to an ever-growing network of new value and possibilities. We act as a growth accelerant by leveraging data of real people, maximizing our higher quality audience purchase data, our localized footprint, and our closed loop (proof of growth) measurement capability for our all our clients. We not only better serve our customers, and build brands, but we also more effectively grow sales and share </a:t>
            </a:r>
            <a:br>
              <a:rPr lang="en-US" sz="1400">
                <a:solidFill>
                  <a:schemeClr val="bg1"/>
                </a:solidFill>
              </a:rPr>
            </a:br>
            <a:r>
              <a:rPr lang="en-US" sz="1400">
                <a:solidFill>
                  <a:schemeClr val="bg1"/>
                </a:solidFill>
              </a:rPr>
              <a:t>for our business partners.</a:t>
            </a:r>
          </a:p>
        </p:txBody>
      </p:sp>
    </p:spTree>
    <p:extLst>
      <p:ext uri="{BB962C8B-B14F-4D97-AF65-F5344CB8AC3E}">
        <p14:creationId xmlns:p14="http://schemas.microsoft.com/office/powerpoint/2010/main" val="50171557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Mission and Vision">
    <p:bg>
      <p:bgPr>
        <a:blipFill dpi="0" rotWithShape="1">
          <a:blip r:embed="rId5"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6D01440F-CB45-4B1E-BF2B-97953CB35508}"/>
              </a:ext>
            </a:extLst>
          </p:cNvPr>
          <p:cNvGraphicFramePr>
            <a:graphicFrameLocks noChangeAspect="1"/>
          </p:cNvGraphicFramePr>
          <p:nvPr userDrawn="1">
            <p:custDataLst>
              <p:tags r:id="rId1"/>
            </p:custDataLst>
            <p:extLst>
              <p:ext uri="{D42A27DB-BD31-4B8C-83A1-F6EECF244321}">
                <p14:modId xmlns:p14="http://schemas.microsoft.com/office/powerpoint/2010/main" val="217202929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6" imgW="413" imgH="416" progId="TCLayout.ActiveDocument.1">
                  <p:embed/>
                </p:oleObj>
              </mc:Choice>
              <mc:Fallback>
                <p:oleObj name="think-cell Slide" r:id="rId6" imgW="413" imgH="416" progId="TCLayout.ActiveDocument.1">
                  <p:embed/>
                  <p:pic>
                    <p:nvPicPr>
                      <p:cNvPr id="3" name="Object 2" hidden="1">
                        <a:extLst>
                          <a:ext uri="{FF2B5EF4-FFF2-40B4-BE49-F238E27FC236}">
                            <a16:creationId xmlns:a16="http://schemas.microsoft.com/office/drawing/2014/main" id="{6D01440F-CB45-4B1E-BF2B-97953CB35508}"/>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ED3A330D-704F-4050-81F6-50A136E78604}"/>
              </a:ext>
            </a:extLst>
          </p:cNvPr>
          <p:cNvSpPr/>
          <p:nvPr userDrawn="1">
            <p:custDataLst>
              <p:tags r:id="rId2"/>
            </p:custDataLst>
          </p:nvPr>
        </p:nvSpPr>
        <p:spPr>
          <a:xfrm>
            <a:off x="0" y="0"/>
            <a:ext cx="158750" cy="158750"/>
          </a:xfrm>
          <a:prstGeom prst="rect">
            <a:avLst/>
          </a:prstGeom>
          <a:solidFill>
            <a:schemeClr val="tx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300"/>
              </a:spcBef>
              <a:spcAft>
                <a:spcPts val="300"/>
              </a:spcAft>
            </a:pPr>
            <a:endParaRPr lang="en-US" sz="2500" b="1" i="0" baseline="0">
              <a:solidFill>
                <a:schemeClr val="bg1"/>
              </a:solidFill>
              <a:latin typeface="Arial" panose="020B0604020202020204" pitchFamily="34" charset="0"/>
              <a:ea typeface="+mj-ea"/>
              <a:cs typeface="+mj-cs"/>
              <a:sym typeface="Arial" panose="020B0604020202020204" pitchFamily="34" charset="0"/>
            </a:endParaRPr>
          </a:p>
        </p:txBody>
      </p:sp>
      <p:sp>
        <p:nvSpPr>
          <p:cNvPr id="9" name="5. Source" hidden="1">
            <a:extLst>
              <a:ext uri="{FF2B5EF4-FFF2-40B4-BE49-F238E27FC236}">
                <a16:creationId xmlns:a16="http://schemas.microsoft.com/office/drawing/2014/main" id="{0CC39C66-1ED1-4BBF-87FB-6C74C9A461BE}"/>
              </a:ext>
            </a:extLst>
          </p:cNvPr>
          <p:cNvSpPr txBox="1"/>
          <p:nvPr userDrawn="1">
            <p:custDataLst>
              <p:tags r:id="rId3"/>
            </p:custDataLst>
          </p:nvPr>
        </p:nvSpPr>
        <p:spPr>
          <a:xfrm>
            <a:off x="708978" y="6501669"/>
            <a:ext cx="7277861" cy="12311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defPPr>
              <a:defRPr lang="en-US"/>
            </a:defPPr>
            <a:lvl1pPr indent="0">
              <a:lnSpc>
                <a:spcPct val="100000"/>
              </a:lnSpc>
              <a:spcBef>
                <a:spcPts val="300"/>
              </a:spcBef>
              <a:spcAft>
                <a:spcPts val="300"/>
              </a:spcAft>
              <a:buFont typeface="Segoe UI" panose="020B0502040204020203" pitchFamily="34" charset="0"/>
              <a:buChar char="​"/>
              <a:defRPr sz="80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r>
              <a:rPr lang="en-US"/>
              <a:t>Source: …</a:t>
            </a:r>
          </a:p>
        </p:txBody>
      </p:sp>
      <p:sp>
        <p:nvSpPr>
          <p:cNvPr id="13" name="Vertical Text Placeholder 8">
            <a:extLst>
              <a:ext uri="{FF2B5EF4-FFF2-40B4-BE49-F238E27FC236}">
                <a16:creationId xmlns:a16="http://schemas.microsoft.com/office/drawing/2014/main" id="{456E78F5-5F21-B34B-BA32-481953A8E645}"/>
              </a:ext>
            </a:extLst>
          </p:cNvPr>
          <p:cNvSpPr>
            <a:spLocks noGrp="1"/>
          </p:cNvSpPr>
          <p:nvPr>
            <p:ph type="body" orient="vert" sz="quarter" idx="11" hasCustomPrompt="1"/>
          </p:nvPr>
        </p:nvSpPr>
        <p:spPr>
          <a:xfrm rot="10800000">
            <a:off x="264429" y="571503"/>
            <a:ext cx="138499" cy="2464594"/>
          </a:xfrm>
          <a:prstGeom prst="rect">
            <a:avLst/>
          </a:prstGeom>
        </p:spPr>
        <p:txBody>
          <a:bodyPr vert="eaVert" lIns="0" tIns="0" rIns="0" bIns="0"/>
          <a:lstStyle>
            <a:lvl1pPr algn="r">
              <a:defRPr lang="en-US" sz="880" kern="1200" cap="all" baseline="0" dirty="0" smtClean="0">
                <a:solidFill>
                  <a:schemeClr val="accent2"/>
                </a:solidFill>
                <a:latin typeface="+mj-lt"/>
                <a:ea typeface="+mn-ea"/>
                <a:cs typeface="+mn-cs"/>
              </a:defRPr>
            </a:lvl1pPr>
          </a:lstStyle>
          <a:p>
            <a:pPr lvl="0"/>
            <a:r>
              <a:rPr lang="en-US"/>
              <a:t>Click to edit CHAPTER NAME</a:t>
            </a:r>
          </a:p>
        </p:txBody>
      </p:sp>
      <p:sp>
        <p:nvSpPr>
          <p:cNvPr id="7" name="Content Placeholder 4">
            <a:extLst>
              <a:ext uri="{FF2B5EF4-FFF2-40B4-BE49-F238E27FC236}">
                <a16:creationId xmlns:a16="http://schemas.microsoft.com/office/drawing/2014/main" id="{ADCF4464-72A7-294D-A7A1-A99FA1EDC57F}"/>
              </a:ext>
            </a:extLst>
          </p:cNvPr>
          <p:cNvSpPr txBox="1">
            <a:spLocks/>
          </p:cNvSpPr>
          <p:nvPr userDrawn="1"/>
        </p:nvSpPr>
        <p:spPr>
          <a:xfrm>
            <a:off x="6287469" y="4178280"/>
            <a:ext cx="5142531" cy="2321125"/>
          </a:xfrm>
          <a:prstGeom prst="rect">
            <a:avLst/>
          </a:prstGeom>
        </p:spPr>
        <p:txBody>
          <a:bodyPr lIns="0" tIns="0" rIns="0"/>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200" kern="1200">
                <a:solidFill>
                  <a:schemeClr val="bg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200" kern="1200">
                <a:solidFill>
                  <a:schemeClr val="bg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200" kern="1200">
                <a:solidFill>
                  <a:schemeClr val="bg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200" kern="1200">
                <a:solidFill>
                  <a:schemeClr val="bg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200" kern="1200">
                <a:solidFill>
                  <a:schemeClr val="bg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r>
              <a:rPr lang="en-US" sz="1400"/>
              <a:t>To be the media partner that delivers growth and builds relationships. Albertsons exists to bring people together </a:t>
            </a:r>
            <a:br>
              <a:rPr lang="en-US" sz="1400"/>
            </a:br>
            <a:r>
              <a:rPr lang="en-US" sz="1400"/>
              <a:t>around the joys of food and to inspire well-being. Albertsons Media Collective™ will create growth for our partners around these relationships with our customers. We will do this by cultivating scaled, privacy compliant real people audiences connected through meaningful marketing programs, creating business growth and lifelong customer relationships. As a result, we will be a go-to media partner for our clients.</a:t>
            </a:r>
          </a:p>
        </p:txBody>
      </p:sp>
      <p:sp>
        <p:nvSpPr>
          <p:cNvPr id="8" name="Content Placeholder 4">
            <a:extLst>
              <a:ext uri="{FF2B5EF4-FFF2-40B4-BE49-F238E27FC236}">
                <a16:creationId xmlns:a16="http://schemas.microsoft.com/office/drawing/2014/main" id="{DADBA2F7-D4DB-B544-8332-119711394CDC}"/>
              </a:ext>
            </a:extLst>
          </p:cNvPr>
          <p:cNvSpPr txBox="1">
            <a:spLocks/>
          </p:cNvSpPr>
          <p:nvPr userDrawn="1"/>
        </p:nvSpPr>
        <p:spPr>
          <a:xfrm>
            <a:off x="6287469" y="1984102"/>
            <a:ext cx="5142532" cy="1090906"/>
          </a:xfrm>
          <a:prstGeom prst="rect">
            <a:avLst/>
          </a:prstGeom>
        </p:spPr>
        <p:txBody>
          <a:bodyPr lIns="0" tIns="0" rIns="0"/>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200" kern="1200">
                <a:solidFill>
                  <a:schemeClr val="bg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200" kern="1200">
                <a:solidFill>
                  <a:schemeClr val="bg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200" kern="1200">
                <a:solidFill>
                  <a:schemeClr val="bg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200" kern="1200">
                <a:solidFill>
                  <a:schemeClr val="bg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200" kern="1200">
                <a:solidFill>
                  <a:schemeClr val="bg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r>
              <a:rPr lang="en-US" sz="1400"/>
              <a:t>To leverage our unique customer relationships to build a best-in-class Retail Media business that is the trusted source for CMOs and an indispensable part of our clients’ growth strategies.</a:t>
            </a:r>
          </a:p>
        </p:txBody>
      </p:sp>
    </p:spTree>
    <p:extLst>
      <p:ext uri="{BB962C8B-B14F-4D97-AF65-F5344CB8AC3E}">
        <p14:creationId xmlns:p14="http://schemas.microsoft.com/office/powerpoint/2010/main" val="2198729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What's in a Name">
    <p:bg>
      <p:bgPr>
        <a:blipFill dpi="0" rotWithShape="1">
          <a:blip r:embed="rId5"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6D01440F-CB45-4B1E-BF2B-97953CB35508}"/>
              </a:ext>
            </a:extLst>
          </p:cNvPr>
          <p:cNvGraphicFramePr>
            <a:graphicFrameLocks noChangeAspect="1"/>
          </p:cNvGraphicFramePr>
          <p:nvPr userDrawn="1">
            <p:custDataLst>
              <p:tags r:id="rId1"/>
            </p:custDataLst>
            <p:extLst>
              <p:ext uri="{D42A27DB-BD31-4B8C-83A1-F6EECF244321}">
                <p14:modId xmlns:p14="http://schemas.microsoft.com/office/powerpoint/2010/main" val="217202929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6" imgW="413" imgH="416" progId="TCLayout.ActiveDocument.1">
                  <p:embed/>
                </p:oleObj>
              </mc:Choice>
              <mc:Fallback>
                <p:oleObj name="think-cell Slide" r:id="rId6" imgW="413" imgH="416" progId="TCLayout.ActiveDocument.1">
                  <p:embed/>
                  <p:pic>
                    <p:nvPicPr>
                      <p:cNvPr id="3" name="Object 2" hidden="1">
                        <a:extLst>
                          <a:ext uri="{FF2B5EF4-FFF2-40B4-BE49-F238E27FC236}">
                            <a16:creationId xmlns:a16="http://schemas.microsoft.com/office/drawing/2014/main" id="{6D01440F-CB45-4B1E-BF2B-97953CB35508}"/>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ED3A330D-704F-4050-81F6-50A136E78604}"/>
              </a:ext>
            </a:extLst>
          </p:cNvPr>
          <p:cNvSpPr/>
          <p:nvPr userDrawn="1">
            <p:custDataLst>
              <p:tags r:id="rId2"/>
            </p:custDataLst>
          </p:nvPr>
        </p:nvSpPr>
        <p:spPr>
          <a:xfrm>
            <a:off x="0" y="0"/>
            <a:ext cx="158750" cy="158750"/>
          </a:xfrm>
          <a:prstGeom prst="rect">
            <a:avLst/>
          </a:prstGeom>
          <a:solidFill>
            <a:schemeClr val="tx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300"/>
              </a:spcBef>
              <a:spcAft>
                <a:spcPts val="300"/>
              </a:spcAft>
            </a:pPr>
            <a:endParaRPr lang="en-US" sz="2500" b="1" i="0" baseline="0">
              <a:solidFill>
                <a:schemeClr val="bg1"/>
              </a:solidFill>
              <a:latin typeface="Arial" panose="020B0604020202020204" pitchFamily="34" charset="0"/>
              <a:ea typeface="+mj-ea"/>
              <a:cs typeface="+mj-cs"/>
              <a:sym typeface="Arial" panose="020B0604020202020204" pitchFamily="34" charset="0"/>
            </a:endParaRPr>
          </a:p>
        </p:txBody>
      </p:sp>
      <p:sp>
        <p:nvSpPr>
          <p:cNvPr id="9" name="5. Source" hidden="1">
            <a:extLst>
              <a:ext uri="{FF2B5EF4-FFF2-40B4-BE49-F238E27FC236}">
                <a16:creationId xmlns:a16="http://schemas.microsoft.com/office/drawing/2014/main" id="{0CC39C66-1ED1-4BBF-87FB-6C74C9A461BE}"/>
              </a:ext>
            </a:extLst>
          </p:cNvPr>
          <p:cNvSpPr txBox="1"/>
          <p:nvPr userDrawn="1">
            <p:custDataLst>
              <p:tags r:id="rId3"/>
            </p:custDataLst>
          </p:nvPr>
        </p:nvSpPr>
        <p:spPr>
          <a:xfrm>
            <a:off x="708978" y="6501669"/>
            <a:ext cx="7277861" cy="12311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defPPr>
              <a:defRPr lang="en-US"/>
            </a:defPPr>
            <a:lvl1pPr indent="0">
              <a:lnSpc>
                <a:spcPct val="100000"/>
              </a:lnSpc>
              <a:spcBef>
                <a:spcPts val="300"/>
              </a:spcBef>
              <a:spcAft>
                <a:spcPts val="300"/>
              </a:spcAft>
              <a:buFont typeface="Segoe UI" panose="020B0502040204020203" pitchFamily="34" charset="0"/>
              <a:buChar char="​"/>
              <a:defRPr sz="80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r>
              <a:rPr lang="en-US"/>
              <a:t>Source: …</a:t>
            </a:r>
          </a:p>
        </p:txBody>
      </p:sp>
      <p:sp>
        <p:nvSpPr>
          <p:cNvPr id="13" name="Vertical Text Placeholder 8">
            <a:extLst>
              <a:ext uri="{FF2B5EF4-FFF2-40B4-BE49-F238E27FC236}">
                <a16:creationId xmlns:a16="http://schemas.microsoft.com/office/drawing/2014/main" id="{456E78F5-5F21-B34B-BA32-481953A8E645}"/>
              </a:ext>
            </a:extLst>
          </p:cNvPr>
          <p:cNvSpPr>
            <a:spLocks noGrp="1"/>
          </p:cNvSpPr>
          <p:nvPr>
            <p:ph type="body" orient="vert" sz="quarter" idx="11" hasCustomPrompt="1"/>
          </p:nvPr>
        </p:nvSpPr>
        <p:spPr>
          <a:xfrm rot="10800000">
            <a:off x="264429" y="571503"/>
            <a:ext cx="138499" cy="2464594"/>
          </a:xfrm>
          <a:prstGeom prst="rect">
            <a:avLst/>
          </a:prstGeom>
        </p:spPr>
        <p:txBody>
          <a:bodyPr vert="eaVert" lIns="0" tIns="0" rIns="0" bIns="0"/>
          <a:lstStyle>
            <a:lvl1pPr algn="r">
              <a:defRPr lang="en-US" sz="880" kern="1200" cap="all" baseline="0" dirty="0" smtClean="0">
                <a:solidFill>
                  <a:schemeClr val="accent2"/>
                </a:solidFill>
                <a:latin typeface="+mj-lt"/>
                <a:ea typeface="+mn-ea"/>
                <a:cs typeface="+mn-cs"/>
              </a:defRPr>
            </a:lvl1pPr>
          </a:lstStyle>
          <a:p>
            <a:pPr lvl="0"/>
            <a:r>
              <a:rPr lang="en-US"/>
              <a:t>Click to edit CHAPTER NAME</a:t>
            </a:r>
          </a:p>
        </p:txBody>
      </p:sp>
      <p:sp>
        <p:nvSpPr>
          <p:cNvPr id="8" name="Subtitle 2">
            <a:extLst>
              <a:ext uri="{FF2B5EF4-FFF2-40B4-BE49-F238E27FC236}">
                <a16:creationId xmlns:a16="http://schemas.microsoft.com/office/drawing/2014/main" id="{AF6C859F-7D01-1944-AD80-2AF12BEE148A}"/>
              </a:ext>
            </a:extLst>
          </p:cNvPr>
          <p:cNvSpPr txBox="1">
            <a:spLocks/>
          </p:cNvSpPr>
          <p:nvPr userDrawn="1"/>
        </p:nvSpPr>
        <p:spPr>
          <a:xfrm>
            <a:off x="1219200" y="1322052"/>
            <a:ext cx="9431384" cy="643793"/>
          </a:xfrm>
          <a:prstGeom prst="rect">
            <a:avLst/>
          </a:prstGeom>
        </p:spPr>
        <p:txBody>
          <a:bodyPr lIns="0" tIns="0" rIns="0" bIns="0"/>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b="1" kern="1200" dirty="0">
                <a:solidFill>
                  <a:schemeClr val="bg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r>
              <a:rPr lang="en-US" sz="1200"/>
              <a:t>The logo reflects our strength as a co-op. It uses a pictorial mark, modeled after a leaf, to signify that we are an open garden – always open, always evolving, and ready to help your business grow. Our logo also uses a wordmark that is simple and readable across a wide range of sizes and distances. The visual layout can be used separately or combined, which gives you the flexibility to use it in a variety of ways.</a:t>
            </a:r>
          </a:p>
        </p:txBody>
      </p:sp>
    </p:spTree>
    <p:extLst>
      <p:ext uri="{BB962C8B-B14F-4D97-AF65-F5344CB8AC3E}">
        <p14:creationId xmlns:p14="http://schemas.microsoft.com/office/powerpoint/2010/main" val="41760646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Chapter">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305B6D76-6B4B-4ED5-B8F1-5D1D09831257}"/>
              </a:ext>
            </a:extLst>
          </p:cNvPr>
          <p:cNvGraphicFramePr>
            <a:graphicFrameLocks noChangeAspect="1"/>
          </p:cNvGraphicFramePr>
          <p:nvPr userDrawn="1">
            <p:custDataLst>
              <p:tags r:id="rId1"/>
            </p:custDataLst>
            <p:extLst>
              <p:ext uri="{D42A27DB-BD31-4B8C-83A1-F6EECF244321}">
                <p14:modId xmlns:p14="http://schemas.microsoft.com/office/powerpoint/2010/main" val="135533816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7" imgW="592" imgH="591" progId="TCLayout.ActiveDocument.1">
                  <p:embed/>
                </p:oleObj>
              </mc:Choice>
              <mc:Fallback>
                <p:oleObj name="think-cell Slide" r:id="rId7" imgW="592" imgH="591" progId="TCLayout.ActiveDocument.1">
                  <p:embed/>
                  <p:pic>
                    <p:nvPicPr>
                      <p:cNvPr id="3" name="Object 2" hidden="1">
                        <a:extLst>
                          <a:ext uri="{FF2B5EF4-FFF2-40B4-BE49-F238E27FC236}">
                            <a16:creationId xmlns:a16="http://schemas.microsoft.com/office/drawing/2014/main" id="{305B6D76-6B4B-4ED5-B8F1-5D1D09831257}"/>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BDCF374B-2477-45CD-A00B-B8676A45ACDF}"/>
              </a:ext>
            </a:extLst>
          </p:cNvPr>
          <p:cNvSpPr/>
          <p:nvPr userDrawn="1">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300"/>
              </a:spcBef>
              <a:spcAft>
                <a:spcPts val="300"/>
              </a:spcAft>
            </a:pPr>
            <a:endParaRPr lang="en-US" sz="4400" b="1" i="0" baseline="0">
              <a:solidFill>
                <a:schemeClr val="bg1"/>
              </a:solidFill>
              <a:latin typeface="Arial" panose="020B0604020202020204" pitchFamily="34" charset="0"/>
              <a:ea typeface="+mj-ea"/>
              <a:cs typeface="+mj-cs"/>
              <a:sym typeface="Arial" panose="020B0604020202020204" pitchFamily="34" charset="0"/>
            </a:endParaRPr>
          </a:p>
        </p:txBody>
      </p:sp>
      <p:sp>
        <p:nvSpPr>
          <p:cNvPr id="6" name="5. Source" hidden="1">
            <a:extLst>
              <a:ext uri="{FF2B5EF4-FFF2-40B4-BE49-F238E27FC236}">
                <a16:creationId xmlns:a16="http://schemas.microsoft.com/office/drawing/2014/main" id="{B871FE09-BB6E-4334-B0EA-E52395AA61B3}"/>
              </a:ext>
            </a:extLst>
          </p:cNvPr>
          <p:cNvSpPr txBox="1"/>
          <p:nvPr userDrawn="1">
            <p:custDataLst>
              <p:tags r:id="rId3"/>
            </p:custDataLst>
          </p:nvPr>
        </p:nvSpPr>
        <p:spPr>
          <a:xfrm>
            <a:off x="708978"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rtl="0"/>
            <a:r>
              <a:rPr lang="en-US" sz="800"/>
              <a:t>Source: …</a:t>
            </a:r>
          </a:p>
        </p:txBody>
      </p:sp>
      <p:sp>
        <p:nvSpPr>
          <p:cNvPr id="14" name="object 2">
            <a:extLst>
              <a:ext uri="{FF2B5EF4-FFF2-40B4-BE49-F238E27FC236}">
                <a16:creationId xmlns:a16="http://schemas.microsoft.com/office/drawing/2014/main" id="{D37AA8BA-B2B3-4387-ABE1-286B8AC11423}"/>
              </a:ext>
            </a:extLst>
          </p:cNvPr>
          <p:cNvSpPr/>
          <p:nvPr/>
        </p:nvSpPr>
        <p:spPr bwMode="ltGray">
          <a:xfrm>
            <a:off x="0" y="0"/>
            <a:ext cx="12192000" cy="6858096"/>
          </a:xfrm>
          <a:custGeom>
            <a:avLst/>
            <a:gdLst/>
            <a:ahLst/>
            <a:cxnLst/>
            <a:rect l="l" t="t" r="r" b="b"/>
            <a:pathLst>
              <a:path w="20104100" h="11308715">
                <a:moveTo>
                  <a:pt x="20104099" y="0"/>
                </a:moveTo>
                <a:lnTo>
                  <a:pt x="0" y="0"/>
                </a:lnTo>
                <a:lnTo>
                  <a:pt x="0" y="11308556"/>
                </a:lnTo>
                <a:lnTo>
                  <a:pt x="20104099" y="11308556"/>
                </a:lnTo>
                <a:lnTo>
                  <a:pt x="20104099" y="0"/>
                </a:lnTo>
                <a:close/>
              </a:path>
            </a:pathLst>
          </a:custGeom>
          <a:solidFill>
            <a:srgbClr val="032544"/>
          </a:solidFill>
        </p:spPr>
        <p:txBody>
          <a:bodyPr wrap="square" lIns="0" tIns="0" rIns="0" bIns="0" rtlCol="0"/>
          <a:lstStyle/>
          <a:p>
            <a:endParaRPr/>
          </a:p>
        </p:txBody>
      </p:sp>
      <p:sp>
        <p:nvSpPr>
          <p:cNvPr id="18" name="object 33">
            <a:extLst>
              <a:ext uri="{FF2B5EF4-FFF2-40B4-BE49-F238E27FC236}">
                <a16:creationId xmlns:a16="http://schemas.microsoft.com/office/drawing/2014/main" id="{0E34F232-2ED1-48F0-A917-315AF962ECFF}"/>
              </a:ext>
            </a:extLst>
          </p:cNvPr>
          <p:cNvSpPr/>
          <p:nvPr/>
        </p:nvSpPr>
        <p:spPr bwMode="ltGray">
          <a:xfrm>
            <a:off x="737601" y="2775549"/>
            <a:ext cx="1301995" cy="1307001"/>
          </a:xfrm>
          <a:custGeom>
            <a:avLst/>
            <a:gdLst/>
            <a:ahLst/>
            <a:cxnLst/>
            <a:rect l="l" t="t" r="r" b="b"/>
            <a:pathLst>
              <a:path w="2146935" h="2155190">
                <a:moveTo>
                  <a:pt x="1266482" y="823137"/>
                </a:moveTo>
                <a:lnTo>
                  <a:pt x="1260373" y="776630"/>
                </a:lnTo>
                <a:lnTo>
                  <a:pt x="1248156" y="731075"/>
                </a:lnTo>
                <a:lnTo>
                  <a:pt x="1229829" y="687095"/>
                </a:lnTo>
                <a:lnTo>
                  <a:pt x="1205407" y="645312"/>
                </a:lnTo>
                <a:lnTo>
                  <a:pt x="1077137" y="456450"/>
                </a:lnTo>
                <a:lnTo>
                  <a:pt x="1069263" y="456450"/>
                </a:lnTo>
                <a:lnTo>
                  <a:pt x="940981" y="645312"/>
                </a:lnTo>
                <a:lnTo>
                  <a:pt x="916559" y="687095"/>
                </a:lnTo>
                <a:lnTo>
                  <a:pt x="898232" y="731075"/>
                </a:lnTo>
                <a:lnTo>
                  <a:pt x="886015" y="776630"/>
                </a:lnTo>
                <a:lnTo>
                  <a:pt x="879906" y="823137"/>
                </a:lnTo>
                <a:lnTo>
                  <a:pt x="879906" y="869962"/>
                </a:lnTo>
                <a:lnTo>
                  <a:pt x="886015" y="916470"/>
                </a:lnTo>
                <a:lnTo>
                  <a:pt x="898232" y="962037"/>
                </a:lnTo>
                <a:lnTo>
                  <a:pt x="916559" y="1006017"/>
                </a:lnTo>
                <a:lnTo>
                  <a:pt x="940981" y="1047800"/>
                </a:lnTo>
                <a:lnTo>
                  <a:pt x="1069263" y="1236649"/>
                </a:lnTo>
                <a:lnTo>
                  <a:pt x="1077137" y="1236649"/>
                </a:lnTo>
                <a:lnTo>
                  <a:pt x="1205407" y="1047800"/>
                </a:lnTo>
                <a:lnTo>
                  <a:pt x="1229829" y="1006017"/>
                </a:lnTo>
                <a:lnTo>
                  <a:pt x="1248156" y="962037"/>
                </a:lnTo>
                <a:lnTo>
                  <a:pt x="1260373" y="916470"/>
                </a:lnTo>
                <a:lnTo>
                  <a:pt x="1266482" y="869962"/>
                </a:lnTo>
                <a:lnTo>
                  <a:pt x="1266482" y="823137"/>
                </a:lnTo>
                <a:close/>
              </a:path>
              <a:path w="2146935" h="2155190">
                <a:moveTo>
                  <a:pt x="1725752" y="1154430"/>
                </a:moveTo>
                <a:lnTo>
                  <a:pt x="1724113" y="1124280"/>
                </a:lnTo>
                <a:lnTo>
                  <a:pt x="1719516" y="1091349"/>
                </a:lnTo>
                <a:lnTo>
                  <a:pt x="1716951" y="1089190"/>
                </a:lnTo>
                <a:lnTo>
                  <a:pt x="1505661" y="1089190"/>
                </a:lnTo>
                <a:lnTo>
                  <a:pt x="1457210" y="1092466"/>
                </a:lnTo>
                <a:lnTo>
                  <a:pt x="1409115" y="1101979"/>
                </a:lnTo>
                <a:lnTo>
                  <a:pt x="1361909" y="1117282"/>
                </a:lnTo>
                <a:lnTo>
                  <a:pt x="1316164" y="1137894"/>
                </a:lnTo>
                <a:lnTo>
                  <a:pt x="1272413" y="1163358"/>
                </a:lnTo>
                <a:lnTo>
                  <a:pt x="1231214" y="1193215"/>
                </a:lnTo>
                <a:lnTo>
                  <a:pt x="1193101" y="1226997"/>
                </a:lnTo>
                <a:lnTo>
                  <a:pt x="1158633" y="1264246"/>
                </a:lnTo>
                <a:lnTo>
                  <a:pt x="1128356" y="1304493"/>
                </a:lnTo>
                <a:lnTo>
                  <a:pt x="1102817" y="1347279"/>
                </a:lnTo>
                <a:lnTo>
                  <a:pt x="1082573" y="1392135"/>
                </a:lnTo>
                <a:lnTo>
                  <a:pt x="1078712" y="1397012"/>
                </a:lnTo>
                <a:lnTo>
                  <a:pt x="1073200" y="1398638"/>
                </a:lnTo>
                <a:lnTo>
                  <a:pt x="1067676" y="1397012"/>
                </a:lnTo>
                <a:lnTo>
                  <a:pt x="1063815" y="1392135"/>
                </a:lnTo>
                <a:lnTo>
                  <a:pt x="1043571" y="1347279"/>
                </a:lnTo>
                <a:lnTo>
                  <a:pt x="1018032" y="1304493"/>
                </a:lnTo>
                <a:lnTo>
                  <a:pt x="987755" y="1264246"/>
                </a:lnTo>
                <a:lnTo>
                  <a:pt x="953287" y="1226997"/>
                </a:lnTo>
                <a:lnTo>
                  <a:pt x="915174" y="1193215"/>
                </a:lnTo>
                <a:lnTo>
                  <a:pt x="873975" y="1163358"/>
                </a:lnTo>
                <a:lnTo>
                  <a:pt x="830224" y="1137894"/>
                </a:lnTo>
                <a:lnTo>
                  <a:pt x="784479" y="1117282"/>
                </a:lnTo>
                <a:lnTo>
                  <a:pt x="737273" y="1101979"/>
                </a:lnTo>
                <a:lnTo>
                  <a:pt x="689178" y="1092466"/>
                </a:lnTo>
                <a:lnTo>
                  <a:pt x="640740" y="1089190"/>
                </a:lnTo>
                <a:lnTo>
                  <a:pt x="429437" y="1089190"/>
                </a:lnTo>
                <a:lnTo>
                  <a:pt x="426872" y="1091349"/>
                </a:lnTo>
                <a:lnTo>
                  <a:pt x="422287" y="1124280"/>
                </a:lnTo>
                <a:lnTo>
                  <a:pt x="420636" y="1154430"/>
                </a:lnTo>
                <a:lnTo>
                  <a:pt x="421779" y="1184541"/>
                </a:lnTo>
                <a:lnTo>
                  <a:pt x="438404" y="1260563"/>
                </a:lnTo>
                <a:lnTo>
                  <a:pt x="456196" y="1304239"/>
                </a:lnTo>
                <a:lnTo>
                  <a:pt x="479044" y="1344993"/>
                </a:lnTo>
                <a:lnTo>
                  <a:pt x="506564" y="1382433"/>
                </a:lnTo>
                <a:lnTo>
                  <a:pt x="538340" y="1416164"/>
                </a:lnTo>
                <a:lnTo>
                  <a:pt x="573989" y="1445793"/>
                </a:lnTo>
                <a:lnTo>
                  <a:pt x="613105" y="1470914"/>
                </a:lnTo>
                <a:lnTo>
                  <a:pt x="655307" y="1491157"/>
                </a:lnTo>
                <a:lnTo>
                  <a:pt x="700214" y="1506093"/>
                </a:lnTo>
                <a:lnTo>
                  <a:pt x="747395" y="1515351"/>
                </a:lnTo>
                <a:lnTo>
                  <a:pt x="796493" y="1518526"/>
                </a:lnTo>
                <a:lnTo>
                  <a:pt x="851547" y="1518526"/>
                </a:lnTo>
                <a:lnTo>
                  <a:pt x="896594" y="1523060"/>
                </a:lnTo>
                <a:lnTo>
                  <a:pt x="939025" y="1536204"/>
                </a:lnTo>
                <a:lnTo>
                  <a:pt x="977773" y="1557197"/>
                </a:lnTo>
                <a:lnTo>
                  <a:pt x="1011732" y="1585328"/>
                </a:lnTo>
                <a:lnTo>
                  <a:pt x="1039837" y="1619859"/>
                </a:lnTo>
                <a:lnTo>
                  <a:pt x="1061008" y="1660055"/>
                </a:lnTo>
                <a:lnTo>
                  <a:pt x="1067892" y="1677047"/>
                </a:lnTo>
                <a:lnTo>
                  <a:pt x="1078509" y="1677047"/>
                </a:lnTo>
                <a:lnTo>
                  <a:pt x="1106551" y="1619859"/>
                </a:lnTo>
                <a:lnTo>
                  <a:pt x="1134656" y="1585328"/>
                </a:lnTo>
                <a:lnTo>
                  <a:pt x="1168628" y="1557197"/>
                </a:lnTo>
                <a:lnTo>
                  <a:pt x="1207363" y="1536204"/>
                </a:lnTo>
                <a:lnTo>
                  <a:pt x="1249807" y="1523060"/>
                </a:lnTo>
                <a:lnTo>
                  <a:pt x="1294853" y="1518526"/>
                </a:lnTo>
                <a:lnTo>
                  <a:pt x="1349908" y="1518526"/>
                </a:lnTo>
                <a:lnTo>
                  <a:pt x="1398993" y="1515351"/>
                </a:lnTo>
                <a:lnTo>
                  <a:pt x="1446187" y="1506093"/>
                </a:lnTo>
                <a:lnTo>
                  <a:pt x="1491081" y="1491157"/>
                </a:lnTo>
                <a:lnTo>
                  <a:pt x="1533283" y="1470914"/>
                </a:lnTo>
                <a:lnTo>
                  <a:pt x="1572412" y="1445793"/>
                </a:lnTo>
                <a:lnTo>
                  <a:pt x="1608061" y="1416164"/>
                </a:lnTo>
                <a:lnTo>
                  <a:pt x="1639836" y="1382433"/>
                </a:lnTo>
                <a:lnTo>
                  <a:pt x="1667344" y="1344993"/>
                </a:lnTo>
                <a:lnTo>
                  <a:pt x="1690192" y="1304239"/>
                </a:lnTo>
                <a:lnTo>
                  <a:pt x="1707997" y="1260563"/>
                </a:lnTo>
                <a:lnTo>
                  <a:pt x="1720342" y="1214374"/>
                </a:lnTo>
                <a:lnTo>
                  <a:pt x="1724621" y="1184541"/>
                </a:lnTo>
                <a:lnTo>
                  <a:pt x="1725752" y="1154430"/>
                </a:lnTo>
                <a:close/>
              </a:path>
              <a:path w="2146935" h="2155190">
                <a:moveTo>
                  <a:pt x="2146376" y="0"/>
                </a:moveTo>
                <a:lnTo>
                  <a:pt x="0" y="0"/>
                </a:lnTo>
                <a:lnTo>
                  <a:pt x="0" y="129540"/>
                </a:lnTo>
                <a:lnTo>
                  <a:pt x="0" y="2024380"/>
                </a:lnTo>
                <a:lnTo>
                  <a:pt x="0" y="2155190"/>
                </a:lnTo>
                <a:lnTo>
                  <a:pt x="2146376" y="2155190"/>
                </a:lnTo>
                <a:lnTo>
                  <a:pt x="2146376" y="2024773"/>
                </a:lnTo>
                <a:lnTo>
                  <a:pt x="2146376" y="2024380"/>
                </a:lnTo>
                <a:lnTo>
                  <a:pt x="2146376" y="129946"/>
                </a:lnTo>
                <a:lnTo>
                  <a:pt x="2016531" y="129946"/>
                </a:lnTo>
                <a:lnTo>
                  <a:pt x="2016531" y="2024380"/>
                </a:lnTo>
                <a:lnTo>
                  <a:pt x="129870" y="2024380"/>
                </a:lnTo>
                <a:lnTo>
                  <a:pt x="129870" y="129540"/>
                </a:lnTo>
                <a:lnTo>
                  <a:pt x="2146376" y="129540"/>
                </a:lnTo>
                <a:lnTo>
                  <a:pt x="2146376" y="0"/>
                </a:lnTo>
                <a:close/>
              </a:path>
            </a:pathLst>
          </a:custGeom>
          <a:solidFill>
            <a:srgbClr val="028FFF"/>
          </a:solidFill>
        </p:spPr>
        <p:txBody>
          <a:bodyPr wrap="square" lIns="0" tIns="0" rIns="0" bIns="0" rtlCol="0"/>
          <a:lstStyle/>
          <a:p>
            <a:endParaRPr/>
          </a:p>
        </p:txBody>
      </p:sp>
      <p:sp>
        <p:nvSpPr>
          <p:cNvPr id="46" name="Title">
            <a:extLst>
              <a:ext uri="{FF2B5EF4-FFF2-40B4-BE49-F238E27FC236}">
                <a16:creationId xmlns:a16="http://schemas.microsoft.com/office/drawing/2014/main" id="{DB1A800A-49E8-4AE1-8EF7-8F5011FA6F17}"/>
              </a:ext>
            </a:extLst>
          </p:cNvPr>
          <p:cNvSpPr>
            <a:spLocks noGrp="1"/>
          </p:cNvSpPr>
          <p:nvPr>
            <p:ph type="title" hasCustomPrompt="1"/>
            <p:custDataLst>
              <p:tags r:id="rId4"/>
            </p:custDataLst>
          </p:nvPr>
        </p:nvSpPr>
        <p:spPr>
          <a:xfrm>
            <a:off x="2307161" y="2775548"/>
            <a:ext cx="8760042" cy="130700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182880" rIns="0" bIns="0" rtlCol="0" anchor="ctr" anchorCtr="0">
            <a:noAutofit/>
          </a:bodyPr>
          <a:lstStyle>
            <a:lvl1pPr>
              <a:lnSpc>
                <a:spcPts val="4580"/>
              </a:lnSpc>
              <a:defRPr lang="en-US" sz="4800" dirty="0">
                <a:solidFill>
                  <a:schemeClr val="tx2"/>
                </a:solidFill>
              </a:defRPr>
            </a:lvl1pPr>
          </a:lstStyle>
          <a:p>
            <a:pPr lvl="0"/>
            <a:r>
              <a:rPr lang="en-US"/>
              <a:t>CLICK TO EDIT</a:t>
            </a:r>
          </a:p>
        </p:txBody>
      </p:sp>
      <p:sp>
        <p:nvSpPr>
          <p:cNvPr id="4" name="TextBox 3">
            <a:extLst>
              <a:ext uri="{FF2B5EF4-FFF2-40B4-BE49-F238E27FC236}">
                <a16:creationId xmlns:a16="http://schemas.microsoft.com/office/drawing/2014/main" id="{A1EF67D3-95D5-414D-9A2C-3570317544FF}"/>
              </a:ext>
            </a:extLst>
          </p:cNvPr>
          <p:cNvSpPr txBox="1"/>
          <p:nvPr userDrawn="1"/>
        </p:nvSpPr>
        <p:spPr>
          <a:xfrm>
            <a:off x="6679933" y="3960739"/>
            <a:ext cx="914400" cy="914400"/>
          </a:xfrm>
          <a:prstGeom prst="rect">
            <a:avLst/>
          </a:prstGeom>
          <a:ln w="6350">
            <a:noFill/>
            <a:miter lim="800000"/>
          </a:ln>
        </p:spPr>
        <p:txBody>
          <a:bodyPr vert="horz" wrap="none" lIns="0" tIns="0" rIns="0" bIns="0" rtlCol="0">
            <a:noAutofit/>
          </a:bodyPr>
          <a:lstStyle/>
          <a:p>
            <a:pPr algn="l">
              <a:spcBef>
                <a:spcPts val="300"/>
              </a:spcBef>
              <a:spcAft>
                <a:spcPts val="300"/>
              </a:spcAft>
              <a:buNone/>
            </a:pPr>
            <a:endParaRPr lang="en-US" sz="1600"/>
          </a:p>
        </p:txBody>
      </p:sp>
      <p:sp>
        <p:nvSpPr>
          <p:cNvPr id="45" name="Slide Number">
            <a:extLst>
              <a:ext uri="{FF2B5EF4-FFF2-40B4-BE49-F238E27FC236}">
                <a16:creationId xmlns:a16="http://schemas.microsoft.com/office/drawing/2014/main" id="{8A6F5C36-11BA-1D42-9836-FED62E93C224}"/>
              </a:ext>
            </a:extLst>
          </p:cNvPr>
          <p:cNvSpPr>
            <a:spLocks noChangeArrowheads="1"/>
          </p:cNvSpPr>
          <p:nvPr userDrawn="1">
            <p:custDataLst>
              <p:tags r:id="rId5"/>
            </p:custDataLst>
          </p:nvPr>
        </p:nvSpPr>
        <p:spPr bwMode="black">
          <a:xfrm>
            <a:off x="-2" y="6499139"/>
            <a:ext cx="666931" cy="138499"/>
          </a:xfrm>
          <a:prstGeom prst="rect">
            <a:avLst/>
          </a:prstGeom>
          <a:noFill/>
          <a:ln w="9525" algn="ctr">
            <a:noFill/>
            <a:miter lim="800000"/>
            <a:headEnd/>
            <a:tailEnd/>
          </a:ln>
          <a:effectLst/>
        </p:spPr>
        <p:txBody>
          <a:bodyPr wrap="square" lIns="0" tIns="0" rIns="0" bIns="0" anchor="b">
            <a:noAutofit/>
          </a:bodyPr>
          <a:lstStyle/>
          <a:p>
            <a:pPr algn="ctr" defTabSz="610744" rtl="0" fontAlgn="auto">
              <a:spcBef>
                <a:spcPts val="0"/>
              </a:spcBef>
              <a:spcAft>
                <a:spcPts val="0"/>
              </a:spcAft>
              <a:defRPr/>
            </a:pPr>
            <a:fld id="{4ABDCABE-3F10-B64C-92F1-862014417034}" type="slidenum">
              <a:rPr lang="en-US" sz="900" b="1" smtClean="0">
                <a:solidFill>
                  <a:schemeClr val="accent2"/>
                </a:solidFill>
                <a:latin typeface="+mn-lt"/>
                <a:ea typeface="+mn-ea"/>
                <a:cs typeface="Arial" panose="020B0604020202020204" pitchFamily="34" charset="0"/>
              </a:rPr>
              <a:pPr algn="ctr" defTabSz="610744" rtl="0" fontAlgn="auto">
                <a:spcBef>
                  <a:spcPts val="0"/>
                </a:spcBef>
                <a:spcAft>
                  <a:spcPts val="0"/>
                </a:spcAft>
                <a:defRPr/>
              </a:pPr>
              <a:t>‹#›</a:t>
            </a:fld>
            <a:endParaRPr lang="en-US" sz="900" b="1">
              <a:solidFill>
                <a:schemeClr val="accent2"/>
              </a:solidFill>
              <a:latin typeface="+mn-lt"/>
              <a:ea typeface="+mn-ea"/>
              <a:cs typeface="Arial" panose="020B0604020202020204" pitchFamily="34" charset="0"/>
            </a:endParaRPr>
          </a:p>
        </p:txBody>
      </p:sp>
      <p:pic>
        <p:nvPicPr>
          <p:cNvPr id="48" name="Picture 47">
            <a:extLst>
              <a:ext uri="{FF2B5EF4-FFF2-40B4-BE49-F238E27FC236}">
                <a16:creationId xmlns:a16="http://schemas.microsoft.com/office/drawing/2014/main" id="{8102DEB7-189F-A14D-A699-76AEC8187417}"/>
              </a:ext>
            </a:extLst>
          </p:cNvPr>
          <p:cNvPicPr>
            <a:picLocks noChangeAspect="1"/>
          </p:cNvPicPr>
          <p:nvPr userDrawn="1"/>
        </p:nvPicPr>
        <p:blipFill>
          <a:blip r:embed="rId9" cstate="email">
            <a:extLst>
              <a:ext uri="{28A0092B-C50C-407E-A947-70E740481C1C}">
                <a14:useLocalDpi xmlns:a14="http://schemas.microsoft.com/office/drawing/2010/main"/>
              </a:ext>
            </a:extLst>
          </a:blip>
          <a:srcRect/>
          <a:stretch/>
        </p:blipFill>
        <p:spPr>
          <a:xfrm>
            <a:off x="10407710" y="4837116"/>
            <a:ext cx="1617599" cy="1842265"/>
          </a:xfrm>
          <a:prstGeom prst="rect">
            <a:avLst/>
          </a:prstGeom>
        </p:spPr>
      </p:pic>
      <p:sp>
        <p:nvSpPr>
          <p:cNvPr id="12" name="TextBox 11">
            <a:extLst>
              <a:ext uri="{FF2B5EF4-FFF2-40B4-BE49-F238E27FC236}">
                <a16:creationId xmlns:a16="http://schemas.microsoft.com/office/drawing/2014/main" id="{48353A60-085C-944E-965F-0A2900992D20}"/>
              </a:ext>
            </a:extLst>
          </p:cNvPr>
          <p:cNvSpPr txBox="1"/>
          <p:nvPr userDrawn="1"/>
        </p:nvSpPr>
        <p:spPr>
          <a:xfrm>
            <a:off x="-4270248" y="-1"/>
            <a:ext cx="3712463" cy="4439921"/>
          </a:xfrm>
          <a:prstGeom prst="rect">
            <a:avLst/>
          </a:prstGeom>
          <a:solidFill>
            <a:schemeClr val="tx1"/>
          </a:solidFill>
          <a:ln w="6350">
            <a:noFill/>
            <a:miter lim="800000"/>
          </a:ln>
        </p:spPr>
        <p:txBody>
          <a:bodyPr vert="horz" wrap="square" lIns="182880" tIns="182880" rIns="182880" bIns="182880" rtlCol="0">
            <a:noAutofit/>
          </a:bodyPr>
          <a:lstStyle/>
          <a:p>
            <a:pPr algn="l">
              <a:spcBef>
                <a:spcPts val="300"/>
              </a:spcBef>
              <a:spcAft>
                <a:spcPts val="300"/>
              </a:spcAft>
              <a:buNone/>
            </a:pPr>
            <a:r>
              <a:rPr lang="en-US" sz="2000" b="1">
                <a:solidFill>
                  <a:schemeClr val="accent3"/>
                </a:solidFill>
              </a:rPr>
              <a:t>CHAPTER SLIDE</a:t>
            </a:r>
            <a:br>
              <a:rPr lang="en-US" sz="2000" b="1">
                <a:solidFill>
                  <a:schemeClr val="accent3"/>
                </a:solidFill>
              </a:rPr>
            </a:br>
            <a:r>
              <a:rPr lang="en-US" sz="2000" b="1">
                <a:solidFill>
                  <a:schemeClr val="accent3"/>
                </a:solidFill>
              </a:rPr>
              <a:t>Headline Styling</a:t>
            </a:r>
          </a:p>
          <a:p>
            <a:pPr algn="l">
              <a:spcBef>
                <a:spcPts val="300"/>
              </a:spcBef>
              <a:spcAft>
                <a:spcPts val="300"/>
              </a:spcAft>
              <a:buNone/>
            </a:pPr>
            <a:endParaRPr lang="en-US" sz="1600">
              <a:solidFill>
                <a:schemeClr val="bg1"/>
              </a:solidFill>
              <a:latin typeface="+mj-lt"/>
            </a:endParaRPr>
          </a:p>
          <a:p>
            <a:pPr algn="l">
              <a:spcBef>
                <a:spcPts val="300"/>
              </a:spcBef>
              <a:spcAft>
                <a:spcPts val="300"/>
              </a:spcAft>
              <a:buNone/>
            </a:pPr>
            <a:r>
              <a:rPr lang="en-US" sz="1600">
                <a:solidFill>
                  <a:schemeClr val="bg1"/>
                </a:solidFill>
                <a:latin typeface="+mj-lt"/>
              </a:rPr>
              <a:t>Arial Black (Headings) </a:t>
            </a:r>
            <a:br>
              <a:rPr lang="en-US" sz="1600">
                <a:solidFill>
                  <a:schemeClr val="bg1"/>
                </a:solidFill>
                <a:latin typeface="+mj-lt"/>
              </a:rPr>
            </a:br>
            <a:r>
              <a:rPr lang="en-US" sz="1600">
                <a:solidFill>
                  <a:schemeClr val="bg1"/>
                </a:solidFill>
                <a:latin typeface="+mj-lt"/>
              </a:rPr>
              <a:t>ALL CAPS 48 </a:t>
            </a:r>
            <a:r>
              <a:rPr lang="en-US" sz="1600" err="1">
                <a:solidFill>
                  <a:schemeClr val="bg1"/>
                </a:solidFill>
                <a:latin typeface="+mj-lt"/>
              </a:rPr>
              <a:t>pt</a:t>
            </a:r>
            <a:endParaRPr lang="en-US" sz="1600">
              <a:solidFill>
                <a:schemeClr val="bg1"/>
              </a:solidFill>
              <a:latin typeface="+mj-lt"/>
            </a:endParaRPr>
          </a:p>
          <a:p>
            <a:pPr algn="l">
              <a:lnSpc>
                <a:spcPts val="1920"/>
              </a:lnSpc>
              <a:spcBef>
                <a:spcPts val="0"/>
              </a:spcBef>
              <a:spcAft>
                <a:spcPts val="0"/>
              </a:spcAft>
              <a:buNone/>
            </a:pPr>
            <a:r>
              <a:rPr lang="en-US" sz="1600">
                <a:solidFill>
                  <a:schemeClr val="tx2"/>
                </a:solidFill>
                <a:latin typeface="+mj-lt"/>
              </a:rPr>
              <a:t>BRIGHT BLUE HEADLINE</a:t>
            </a:r>
          </a:p>
          <a:p>
            <a:pPr algn="l">
              <a:lnSpc>
                <a:spcPts val="1920"/>
              </a:lnSpc>
              <a:spcBef>
                <a:spcPts val="0"/>
              </a:spcBef>
              <a:spcAft>
                <a:spcPts val="0"/>
              </a:spcAft>
              <a:buNone/>
            </a:pPr>
            <a:r>
              <a:rPr lang="en-US" sz="1600">
                <a:solidFill>
                  <a:schemeClr val="tx2"/>
                </a:solidFill>
                <a:latin typeface="+mj-lt"/>
              </a:rPr>
              <a:t>ONE LINE ONLY</a:t>
            </a:r>
            <a:br>
              <a:rPr lang="en-US" sz="1600">
                <a:solidFill>
                  <a:schemeClr val="bg1"/>
                </a:solidFill>
                <a:latin typeface="+mj-lt"/>
              </a:rPr>
            </a:br>
            <a:endParaRPr lang="en-US" sz="1600">
              <a:solidFill>
                <a:schemeClr val="bg1"/>
              </a:solidFill>
              <a:latin typeface="+mj-lt"/>
            </a:endParaRPr>
          </a:p>
        </p:txBody>
      </p:sp>
    </p:spTree>
    <p:extLst>
      <p:ext uri="{BB962C8B-B14F-4D97-AF65-F5344CB8AC3E}">
        <p14:creationId xmlns:p14="http://schemas.microsoft.com/office/powerpoint/2010/main" val="1965478230"/>
      </p:ext>
    </p:extLst>
  </p:cSld>
  <p:clrMapOvr>
    <a:masterClrMapping/>
  </p:clrMapOvr>
  <p:extLst>
    <p:ext uri="{DCECCB84-F9BA-43D5-87BE-67443E8EF086}">
      <p15:sldGuideLst xmlns:p15="http://schemas.microsoft.com/office/powerpoint/2012/main">
        <p15:guide id="1" pos="14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efault Slide">
    <p:spTree>
      <p:nvGrpSpPr>
        <p:cNvPr id="1" name=""/>
        <p:cNvGrpSpPr/>
        <p:nvPr/>
      </p:nvGrpSpPr>
      <p:grpSpPr>
        <a:xfrm>
          <a:off x="0" y="0"/>
          <a:ext cx="0" cy="0"/>
          <a:chOff x="0" y="0"/>
          <a:chExt cx="0" cy="0"/>
        </a:xfrm>
      </p:grpSpPr>
      <p:graphicFrame>
        <p:nvGraphicFramePr>
          <p:cNvPr id="3" name="Object 6" hidden="1">
            <a:extLst>
              <a:ext uri="{FF2B5EF4-FFF2-40B4-BE49-F238E27FC236}">
                <a16:creationId xmlns:a16="http://schemas.microsoft.com/office/drawing/2014/main" id="{D8EFF8A2-0FB9-4B25-8B8D-492353274983}"/>
              </a:ext>
            </a:extLst>
          </p:cNvPr>
          <p:cNvGraphicFramePr>
            <a:graphicFrameLocks noChangeAspect="1"/>
          </p:cNvGraphicFramePr>
          <p:nvPr userDrawn="1">
            <p:custDataLst>
              <p:tags r:id="rId1"/>
            </p:custDataLst>
            <p:extLst>
              <p:ext uri="{D42A27DB-BD31-4B8C-83A1-F6EECF244321}">
                <p14:modId xmlns:p14="http://schemas.microsoft.com/office/powerpoint/2010/main" val="282779264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7" imgW="413" imgH="416" progId="TCLayout.ActiveDocument.1">
                  <p:embed/>
                </p:oleObj>
              </mc:Choice>
              <mc:Fallback>
                <p:oleObj name="think-cell Slide" r:id="rId7" imgW="413" imgH="416" progId="TCLayout.ActiveDocument.1">
                  <p:embed/>
                  <p:pic>
                    <p:nvPicPr>
                      <p:cNvPr id="3" name="Object 6" hidden="1">
                        <a:extLst>
                          <a:ext uri="{FF2B5EF4-FFF2-40B4-BE49-F238E27FC236}">
                            <a16:creationId xmlns:a16="http://schemas.microsoft.com/office/drawing/2014/main" id="{D8EFF8A2-0FB9-4B25-8B8D-492353274983}"/>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5" name="Rectangle 1" hidden="1">
            <a:extLst>
              <a:ext uri="{FF2B5EF4-FFF2-40B4-BE49-F238E27FC236}">
                <a16:creationId xmlns:a16="http://schemas.microsoft.com/office/drawing/2014/main" id="{FCC3A0E6-E630-4C26-B008-93BA0B5B1109}"/>
              </a:ext>
            </a:extLst>
          </p:cNvPr>
          <p:cNvSpPr/>
          <p:nvPr userDrawn="1">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300"/>
              </a:spcBef>
              <a:spcAft>
                <a:spcPts val="300"/>
              </a:spcAft>
            </a:pPr>
            <a:endParaRPr lang="en-US" sz="2500" b="1" i="0" baseline="0">
              <a:solidFill>
                <a:schemeClr val="bg1"/>
              </a:solidFill>
              <a:latin typeface="Arial" panose="020B0604020202020204" pitchFamily="34" charset="0"/>
              <a:ea typeface="+mj-ea"/>
              <a:cs typeface="+mj-cs"/>
              <a:sym typeface="Arial" panose="020B0604020202020204" pitchFamily="34" charset="0"/>
            </a:endParaRPr>
          </a:p>
        </p:txBody>
      </p:sp>
      <p:sp>
        <p:nvSpPr>
          <p:cNvPr id="14" name="3. Subtitle">
            <a:extLst>
              <a:ext uri="{FF2B5EF4-FFF2-40B4-BE49-F238E27FC236}">
                <a16:creationId xmlns:a16="http://schemas.microsoft.com/office/drawing/2014/main" id="{D4D36123-678D-4B6C-A648-186F85BE34AE}"/>
              </a:ext>
            </a:extLst>
          </p:cNvPr>
          <p:cNvSpPr>
            <a:spLocks noGrp="1"/>
          </p:cNvSpPr>
          <p:nvPr>
            <p:ph type="subTitle" idx="1"/>
            <p:custDataLst>
              <p:tags r:id="rId3"/>
            </p:custDataLst>
          </p:nvPr>
        </p:nvSpPr>
        <p:spPr>
          <a:xfrm>
            <a:off x="1219200" y="1115338"/>
            <a:ext cx="8534788" cy="338050"/>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noAutofit/>
          </a:bodyPr>
          <a:lstStyle>
            <a:lvl1pPr>
              <a:defRPr lang="en-US" b="1" baseline="0" dirty="0"/>
            </a:lvl1pPr>
          </a:lstStyle>
          <a:p>
            <a:pPr lvl="0"/>
            <a:r>
              <a:rPr lang="en-US"/>
              <a:t>Click to edit Master subtitle style</a:t>
            </a:r>
          </a:p>
        </p:txBody>
      </p:sp>
      <p:sp>
        <p:nvSpPr>
          <p:cNvPr id="8" name="5. Source" hidden="1">
            <a:extLst>
              <a:ext uri="{FF2B5EF4-FFF2-40B4-BE49-F238E27FC236}">
                <a16:creationId xmlns:a16="http://schemas.microsoft.com/office/drawing/2014/main" id="{9238B1D6-2095-4826-AA45-9A4E6F7D1A16}"/>
              </a:ext>
            </a:extLst>
          </p:cNvPr>
          <p:cNvSpPr txBox="1"/>
          <p:nvPr userDrawn="1">
            <p:custDataLst>
              <p:tags r:id="rId4"/>
            </p:custDataLst>
          </p:nvPr>
        </p:nvSpPr>
        <p:spPr>
          <a:xfrm>
            <a:off x="708978" y="6501669"/>
            <a:ext cx="7277861" cy="12311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defPPr>
              <a:defRPr lang="en-US"/>
            </a:defPPr>
            <a:lvl1pPr indent="0">
              <a:lnSpc>
                <a:spcPct val="100000"/>
              </a:lnSpc>
              <a:spcBef>
                <a:spcPts val="300"/>
              </a:spcBef>
              <a:spcAft>
                <a:spcPts val="300"/>
              </a:spcAft>
              <a:buFont typeface="Segoe UI" panose="020B0502040204020203" pitchFamily="34" charset="0"/>
              <a:buChar char="​"/>
              <a:defRPr sz="80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r>
              <a:rPr lang="en-US"/>
              <a:t>Source: …</a:t>
            </a:r>
          </a:p>
        </p:txBody>
      </p:sp>
      <p:sp>
        <p:nvSpPr>
          <p:cNvPr id="20" name="2. Slide Title">
            <a:extLst>
              <a:ext uri="{FF2B5EF4-FFF2-40B4-BE49-F238E27FC236}">
                <a16:creationId xmlns:a16="http://schemas.microsoft.com/office/drawing/2014/main" id="{A5BD5D84-1AAE-5945-A99D-84DE9B4ED176}"/>
              </a:ext>
            </a:extLst>
          </p:cNvPr>
          <p:cNvSpPr>
            <a:spLocks noGrp="1"/>
          </p:cNvSpPr>
          <p:nvPr>
            <p:ph type="title" hasCustomPrompt="1"/>
            <p:custDataLst>
              <p:tags r:id="rId5"/>
            </p:custDataLst>
          </p:nvPr>
        </p:nvSpPr>
        <p:spPr>
          <a:xfrm>
            <a:off x="1219201" y="266700"/>
            <a:ext cx="8534787" cy="731520"/>
          </a:xfrm>
          <a:prstGeom prst="rect">
            <a:avLst/>
          </a:prstGeom>
        </p:spPr>
        <p:txBody>
          <a:bodyPr vert="horz" wrap="square" lIns="0" tIns="0" rIns="0" bIns="0" rtlCol="0" anchor="t" anchorCtr="0">
            <a:noAutofit/>
          </a:bodyPr>
          <a:lstStyle/>
          <a:p>
            <a:pPr lvl="0"/>
            <a:r>
              <a:rPr lang="en-US"/>
              <a:t>CLICK TO EDIT MASTER TITLE STYLE</a:t>
            </a:r>
          </a:p>
        </p:txBody>
      </p:sp>
      <p:sp>
        <p:nvSpPr>
          <p:cNvPr id="4" name="Content Placeholder 3">
            <a:extLst>
              <a:ext uri="{FF2B5EF4-FFF2-40B4-BE49-F238E27FC236}">
                <a16:creationId xmlns:a16="http://schemas.microsoft.com/office/drawing/2014/main" id="{27BDB599-5A2D-9A4C-A7A6-1D4E5577CFBD}"/>
              </a:ext>
            </a:extLst>
          </p:cNvPr>
          <p:cNvSpPr>
            <a:spLocks noGrp="1"/>
          </p:cNvSpPr>
          <p:nvPr>
            <p:ph sz="quarter" idx="10"/>
          </p:nvPr>
        </p:nvSpPr>
        <p:spPr>
          <a:xfrm>
            <a:off x="1219200" y="1691234"/>
            <a:ext cx="10336213" cy="4709565"/>
          </a:xfrm>
          <a:prstGeom prst="rect">
            <a:avLst/>
          </a:prstGeom>
        </p:spPr>
        <p:txBody>
          <a:bodyPr/>
          <a:lstStyle>
            <a:lvl1pPr>
              <a:defRPr sz="1200"/>
            </a:lvl1pPr>
            <a:lvl2pPr>
              <a:defRPr sz="12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Vertical Text Placeholder 8">
            <a:extLst>
              <a:ext uri="{FF2B5EF4-FFF2-40B4-BE49-F238E27FC236}">
                <a16:creationId xmlns:a16="http://schemas.microsoft.com/office/drawing/2014/main" id="{4776AF5F-6CD3-CC46-BF03-502F82DEB074}"/>
              </a:ext>
            </a:extLst>
          </p:cNvPr>
          <p:cNvSpPr>
            <a:spLocks noGrp="1"/>
          </p:cNvSpPr>
          <p:nvPr>
            <p:ph type="body" orient="vert" sz="quarter" idx="11" hasCustomPrompt="1"/>
          </p:nvPr>
        </p:nvSpPr>
        <p:spPr>
          <a:xfrm rot="10800000">
            <a:off x="264429" y="571503"/>
            <a:ext cx="138499" cy="2464594"/>
          </a:xfrm>
          <a:prstGeom prst="rect">
            <a:avLst/>
          </a:prstGeom>
        </p:spPr>
        <p:txBody>
          <a:bodyPr vert="eaVert" lIns="0" tIns="0" rIns="0" bIns="0"/>
          <a:lstStyle>
            <a:lvl1pPr algn="r">
              <a:defRPr lang="en-US" sz="880" kern="1200" cap="all" baseline="0" dirty="0" smtClean="0">
                <a:solidFill>
                  <a:schemeClr val="accent2"/>
                </a:solidFill>
                <a:latin typeface="+mj-lt"/>
                <a:ea typeface="+mn-ea"/>
                <a:cs typeface="+mn-cs"/>
              </a:defRPr>
            </a:lvl1pPr>
          </a:lstStyle>
          <a:p>
            <a:pPr lvl="0"/>
            <a:r>
              <a:rPr lang="en-US"/>
              <a:t>Click to edit CHAPTER NAME</a:t>
            </a:r>
          </a:p>
        </p:txBody>
      </p:sp>
      <p:sp>
        <p:nvSpPr>
          <p:cNvPr id="2" name="TextBox 1">
            <a:extLst>
              <a:ext uri="{FF2B5EF4-FFF2-40B4-BE49-F238E27FC236}">
                <a16:creationId xmlns:a16="http://schemas.microsoft.com/office/drawing/2014/main" id="{AF4A313F-EB21-DE37-27B2-E245C1808B43}"/>
              </a:ext>
            </a:extLst>
          </p:cNvPr>
          <p:cNvSpPr txBox="1"/>
          <p:nvPr userDrawn="1"/>
        </p:nvSpPr>
        <p:spPr>
          <a:xfrm>
            <a:off x="-2133600" y="1776248"/>
            <a:ext cx="0" cy="0"/>
          </a:xfrm>
          <a:prstGeom prst="rect">
            <a:avLst/>
          </a:prstGeom>
          <a:ln w="6350">
            <a:noFill/>
            <a:miter lim="800000"/>
          </a:ln>
        </p:spPr>
        <p:txBody>
          <a:bodyPr vert="horz" wrap="none" lIns="0" tIns="0" rIns="0" bIns="0" rtlCol="0">
            <a:noAutofit/>
          </a:bodyPr>
          <a:lstStyle/>
          <a:p>
            <a:pPr algn="l">
              <a:spcBef>
                <a:spcPts val="300"/>
              </a:spcBef>
              <a:spcAft>
                <a:spcPts val="300"/>
              </a:spcAft>
              <a:buNone/>
            </a:pPr>
            <a:endParaRPr lang="en-US" sz="1600"/>
          </a:p>
        </p:txBody>
      </p:sp>
      <p:sp>
        <p:nvSpPr>
          <p:cNvPr id="10" name="TextBox 9">
            <a:extLst>
              <a:ext uri="{FF2B5EF4-FFF2-40B4-BE49-F238E27FC236}">
                <a16:creationId xmlns:a16="http://schemas.microsoft.com/office/drawing/2014/main" id="{26A5AA44-BBA7-F404-CD4C-5D2E5B0F9183}"/>
              </a:ext>
            </a:extLst>
          </p:cNvPr>
          <p:cNvSpPr txBox="1"/>
          <p:nvPr userDrawn="1"/>
        </p:nvSpPr>
        <p:spPr>
          <a:xfrm>
            <a:off x="-4267200" y="-68785"/>
            <a:ext cx="3715356" cy="4498543"/>
          </a:xfrm>
          <a:prstGeom prst="rect">
            <a:avLst/>
          </a:prstGeom>
          <a:solidFill>
            <a:schemeClr val="tx1"/>
          </a:solidFill>
          <a:ln w="6350">
            <a:noFill/>
            <a:miter lim="800000"/>
          </a:ln>
        </p:spPr>
        <p:txBody>
          <a:bodyPr vert="horz" wrap="square" lIns="182880" tIns="182880" rIns="0" bIns="0" rtlCol="0">
            <a:noAutofit/>
          </a:bodyPr>
          <a:lstStyle/>
          <a:p>
            <a:pPr algn="l">
              <a:spcBef>
                <a:spcPts val="0"/>
              </a:spcBef>
              <a:spcAft>
                <a:spcPts val="0"/>
              </a:spcAft>
              <a:buNone/>
            </a:pPr>
            <a:r>
              <a:rPr lang="en-US" sz="2000" b="1">
                <a:solidFill>
                  <a:schemeClr val="accent3"/>
                </a:solidFill>
              </a:rPr>
              <a:t>INTERIOR</a:t>
            </a:r>
            <a:br>
              <a:rPr lang="en-US" sz="2000" b="1">
                <a:solidFill>
                  <a:schemeClr val="accent3"/>
                </a:solidFill>
              </a:rPr>
            </a:br>
            <a:r>
              <a:rPr lang="en-US" sz="2000" b="1">
                <a:solidFill>
                  <a:schemeClr val="accent3"/>
                </a:solidFill>
              </a:rPr>
              <a:t>Headline Styling</a:t>
            </a:r>
          </a:p>
          <a:p>
            <a:pPr algn="l">
              <a:spcBef>
                <a:spcPts val="0"/>
              </a:spcBef>
              <a:spcAft>
                <a:spcPts val="0"/>
              </a:spcAft>
              <a:buNone/>
            </a:pPr>
            <a:br>
              <a:rPr lang="en-US" sz="1600">
                <a:solidFill>
                  <a:schemeClr val="bg1"/>
                </a:solidFill>
              </a:rPr>
            </a:br>
            <a:r>
              <a:rPr lang="en-US" sz="1600">
                <a:solidFill>
                  <a:schemeClr val="bg1"/>
                </a:solidFill>
                <a:latin typeface="+mj-lt"/>
              </a:rPr>
              <a:t>Arial Black (Headings) </a:t>
            </a:r>
            <a:br>
              <a:rPr lang="en-US" sz="1600">
                <a:solidFill>
                  <a:schemeClr val="bg1"/>
                </a:solidFill>
                <a:latin typeface="+mj-lt"/>
              </a:rPr>
            </a:br>
            <a:r>
              <a:rPr lang="en-US" sz="1600">
                <a:solidFill>
                  <a:schemeClr val="bg1"/>
                </a:solidFill>
                <a:latin typeface="+mj-lt"/>
              </a:rPr>
              <a:t>ALL CAPS 36 </a:t>
            </a:r>
            <a:r>
              <a:rPr lang="en-US" sz="1600" err="1">
                <a:solidFill>
                  <a:schemeClr val="bg1"/>
                </a:solidFill>
                <a:latin typeface="+mj-lt"/>
              </a:rPr>
              <a:t>pt</a:t>
            </a:r>
            <a:endParaRPr lang="en-US" sz="1600">
              <a:solidFill>
                <a:schemeClr val="bg1"/>
              </a:solidFill>
              <a:latin typeface="+mj-lt"/>
            </a:endParaRPr>
          </a:p>
          <a:p>
            <a:pPr algn="l">
              <a:spcBef>
                <a:spcPts val="0"/>
              </a:spcBef>
              <a:spcAft>
                <a:spcPts val="0"/>
              </a:spcAft>
              <a:buNone/>
            </a:pPr>
            <a:r>
              <a:rPr lang="en-US" sz="1600">
                <a:solidFill>
                  <a:schemeClr val="bg1"/>
                </a:solidFill>
                <a:latin typeface="+mj-lt"/>
              </a:rPr>
              <a:t>FIRST LINE NAVY</a:t>
            </a:r>
            <a:br>
              <a:rPr lang="en-US" sz="1600">
                <a:solidFill>
                  <a:schemeClr val="bg1"/>
                </a:solidFill>
                <a:latin typeface="+mj-lt"/>
              </a:rPr>
            </a:br>
            <a:r>
              <a:rPr lang="en-US" sz="1600">
                <a:solidFill>
                  <a:schemeClr val="tx2"/>
                </a:solidFill>
                <a:latin typeface="+mj-lt"/>
              </a:rPr>
              <a:t>SECOND LINE BRIGHT BLUE</a:t>
            </a:r>
          </a:p>
          <a:p>
            <a:pPr algn="l">
              <a:spcBef>
                <a:spcPts val="0"/>
              </a:spcBef>
              <a:spcAft>
                <a:spcPts val="0"/>
              </a:spcAft>
              <a:buNone/>
            </a:pPr>
            <a:r>
              <a:rPr lang="en-US" sz="1600">
                <a:solidFill>
                  <a:schemeClr val="bg1"/>
                </a:solidFill>
                <a:latin typeface="+mj-lt"/>
              </a:rPr>
              <a:t>50 Characters MAX</a:t>
            </a:r>
          </a:p>
          <a:p>
            <a:pPr algn="l">
              <a:spcBef>
                <a:spcPts val="0"/>
              </a:spcBef>
              <a:spcAft>
                <a:spcPts val="0"/>
              </a:spcAft>
              <a:buNone/>
            </a:pPr>
            <a:r>
              <a:rPr lang="en-US" sz="1600" b="0" i="0" kern="1200">
                <a:solidFill>
                  <a:schemeClr val="bg1"/>
                </a:solidFill>
                <a:effectLst/>
                <a:latin typeface="+mj-lt"/>
                <a:ea typeface="+mn-ea"/>
                <a:cs typeface="+mn-cs"/>
              </a:rPr>
              <a:t>All Headlines MUST be 2 lines</a:t>
            </a:r>
            <a:endParaRPr lang="en-US" sz="1600">
              <a:solidFill>
                <a:schemeClr val="bg1"/>
              </a:solidFill>
              <a:latin typeface="+mj-lt"/>
            </a:endParaRPr>
          </a:p>
          <a:p>
            <a:pPr algn="l">
              <a:spcBef>
                <a:spcPts val="0"/>
              </a:spcBef>
              <a:spcAft>
                <a:spcPts val="0"/>
              </a:spcAft>
              <a:buNone/>
            </a:pPr>
            <a:endParaRPr lang="en-US" sz="1600" b="1">
              <a:solidFill>
                <a:schemeClr val="bg1"/>
              </a:solidFill>
              <a:latin typeface="+mn-lt"/>
            </a:endParaRPr>
          </a:p>
          <a:p>
            <a:pPr algn="l">
              <a:spcBef>
                <a:spcPts val="0"/>
              </a:spcBef>
              <a:spcAft>
                <a:spcPts val="0"/>
              </a:spcAft>
              <a:buNone/>
            </a:pPr>
            <a:endParaRPr lang="en-US" sz="1600" b="1">
              <a:solidFill>
                <a:schemeClr val="bg1"/>
              </a:solidFill>
              <a:latin typeface="+mn-lt"/>
            </a:endParaRPr>
          </a:p>
          <a:p>
            <a:pPr algn="l">
              <a:spcBef>
                <a:spcPts val="0"/>
              </a:spcBef>
              <a:spcAft>
                <a:spcPts val="0"/>
              </a:spcAft>
              <a:buNone/>
            </a:pPr>
            <a:r>
              <a:rPr lang="en-US" sz="2000" b="1">
                <a:solidFill>
                  <a:schemeClr val="accent3"/>
                </a:solidFill>
                <a:latin typeface="+mn-lt"/>
              </a:rPr>
              <a:t>Subheading Styling</a:t>
            </a:r>
          </a:p>
          <a:p>
            <a:pPr algn="l">
              <a:spcBef>
                <a:spcPts val="0"/>
              </a:spcBef>
              <a:spcAft>
                <a:spcPts val="0"/>
              </a:spcAft>
              <a:buNone/>
            </a:pPr>
            <a:endParaRPr lang="en-US" sz="1600" b="1">
              <a:solidFill>
                <a:schemeClr val="bg1"/>
              </a:solidFill>
              <a:latin typeface="+mn-lt"/>
            </a:endParaRPr>
          </a:p>
          <a:p>
            <a:pPr algn="l">
              <a:spcBef>
                <a:spcPts val="0"/>
              </a:spcBef>
              <a:spcAft>
                <a:spcPts val="0"/>
              </a:spcAft>
              <a:buNone/>
            </a:pPr>
            <a:r>
              <a:rPr lang="en-US" sz="1600" b="1">
                <a:solidFill>
                  <a:schemeClr val="bg1"/>
                </a:solidFill>
                <a:latin typeface="+mn-lt"/>
              </a:rPr>
              <a:t>Arial (Body) </a:t>
            </a:r>
            <a:br>
              <a:rPr lang="en-US" sz="1600" b="1">
                <a:solidFill>
                  <a:schemeClr val="bg1"/>
                </a:solidFill>
                <a:latin typeface="+mn-lt"/>
              </a:rPr>
            </a:br>
            <a:r>
              <a:rPr lang="en-US" sz="1600" b="1">
                <a:solidFill>
                  <a:schemeClr val="bg1"/>
                </a:solidFill>
                <a:latin typeface="+mn-lt"/>
              </a:rPr>
              <a:t>Bold 16 </a:t>
            </a:r>
            <a:r>
              <a:rPr lang="en-US" sz="1600" b="1" err="1">
                <a:solidFill>
                  <a:schemeClr val="bg1"/>
                </a:solidFill>
                <a:latin typeface="+mn-lt"/>
              </a:rPr>
              <a:t>pt</a:t>
            </a:r>
            <a:r>
              <a:rPr lang="en-US" sz="1600" b="1">
                <a:solidFill>
                  <a:schemeClr val="bg1"/>
                </a:solidFill>
                <a:latin typeface="+mn-lt"/>
              </a:rPr>
              <a:t> Sentence case</a:t>
            </a:r>
            <a:br>
              <a:rPr lang="en-US" sz="1600" b="1">
                <a:solidFill>
                  <a:schemeClr val="bg1"/>
                </a:solidFill>
                <a:latin typeface="+mn-lt"/>
              </a:rPr>
            </a:br>
            <a:r>
              <a:rPr lang="en-US" sz="1600" b="1">
                <a:solidFill>
                  <a:schemeClr val="bg1"/>
                </a:solidFill>
                <a:latin typeface="+mn-lt"/>
              </a:rPr>
              <a:t>85 character MAX</a:t>
            </a:r>
          </a:p>
        </p:txBody>
      </p:sp>
    </p:spTree>
    <p:extLst>
      <p:ext uri="{BB962C8B-B14F-4D97-AF65-F5344CB8AC3E}">
        <p14:creationId xmlns:p14="http://schemas.microsoft.com/office/powerpoint/2010/main" val="1178024397"/>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ircle Graph">
    <p:spTree>
      <p:nvGrpSpPr>
        <p:cNvPr id="1" name=""/>
        <p:cNvGrpSpPr/>
        <p:nvPr/>
      </p:nvGrpSpPr>
      <p:grpSpPr>
        <a:xfrm>
          <a:off x="0" y="0"/>
          <a:ext cx="0" cy="0"/>
          <a:chOff x="0" y="0"/>
          <a:chExt cx="0" cy="0"/>
        </a:xfrm>
      </p:grpSpPr>
      <p:graphicFrame>
        <p:nvGraphicFramePr>
          <p:cNvPr id="3" name="Object 6" hidden="1">
            <a:extLst>
              <a:ext uri="{FF2B5EF4-FFF2-40B4-BE49-F238E27FC236}">
                <a16:creationId xmlns:a16="http://schemas.microsoft.com/office/drawing/2014/main" id="{D8EFF8A2-0FB9-4B25-8B8D-492353274983}"/>
              </a:ext>
            </a:extLst>
          </p:cNvPr>
          <p:cNvGraphicFramePr>
            <a:graphicFrameLocks noChangeAspect="1"/>
          </p:cNvGraphicFramePr>
          <p:nvPr userDrawn="1">
            <p:custDataLst>
              <p:tags r:id="rId1"/>
            </p:custDataLst>
            <p:extLst>
              <p:ext uri="{D42A27DB-BD31-4B8C-83A1-F6EECF244321}">
                <p14:modId xmlns:p14="http://schemas.microsoft.com/office/powerpoint/2010/main" val="282779264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7" imgW="413" imgH="416" progId="TCLayout.ActiveDocument.1">
                  <p:embed/>
                </p:oleObj>
              </mc:Choice>
              <mc:Fallback>
                <p:oleObj name="think-cell Slide" r:id="rId7" imgW="413" imgH="416" progId="TCLayout.ActiveDocument.1">
                  <p:embed/>
                  <p:pic>
                    <p:nvPicPr>
                      <p:cNvPr id="3" name="Object 6" hidden="1">
                        <a:extLst>
                          <a:ext uri="{FF2B5EF4-FFF2-40B4-BE49-F238E27FC236}">
                            <a16:creationId xmlns:a16="http://schemas.microsoft.com/office/drawing/2014/main" id="{D8EFF8A2-0FB9-4B25-8B8D-492353274983}"/>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5" name="Rectangle 1" hidden="1">
            <a:extLst>
              <a:ext uri="{FF2B5EF4-FFF2-40B4-BE49-F238E27FC236}">
                <a16:creationId xmlns:a16="http://schemas.microsoft.com/office/drawing/2014/main" id="{FCC3A0E6-E630-4C26-B008-93BA0B5B1109}"/>
              </a:ext>
            </a:extLst>
          </p:cNvPr>
          <p:cNvSpPr/>
          <p:nvPr userDrawn="1">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300"/>
              </a:spcBef>
              <a:spcAft>
                <a:spcPts val="300"/>
              </a:spcAft>
            </a:pPr>
            <a:endParaRPr lang="en-US" sz="2500" b="1" i="0" baseline="0">
              <a:solidFill>
                <a:schemeClr val="bg1"/>
              </a:solidFill>
              <a:latin typeface="Arial" panose="020B0604020202020204" pitchFamily="34" charset="0"/>
              <a:ea typeface="+mj-ea"/>
              <a:cs typeface="+mj-cs"/>
              <a:sym typeface="Arial" panose="020B0604020202020204" pitchFamily="34" charset="0"/>
            </a:endParaRPr>
          </a:p>
        </p:txBody>
      </p:sp>
      <p:sp>
        <p:nvSpPr>
          <p:cNvPr id="14" name="3. Subtitle">
            <a:extLst>
              <a:ext uri="{FF2B5EF4-FFF2-40B4-BE49-F238E27FC236}">
                <a16:creationId xmlns:a16="http://schemas.microsoft.com/office/drawing/2014/main" id="{D4D36123-678D-4B6C-A648-186F85BE34AE}"/>
              </a:ext>
            </a:extLst>
          </p:cNvPr>
          <p:cNvSpPr>
            <a:spLocks noGrp="1"/>
          </p:cNvSpPr>
          <p:nvPr>
            <p:ph type="subTitle" idx="1"/>
            <p:custDataLst>
              <p:tags r:id="rId3"/>
            </p:custDataLst>
          </p:nvPr>
        </p:nvSpPr>
        <p:spPr>
          <a:xfrm>
            <a:off x="1219200" y="1115338"/>
            <a:ext cx="8534788" cy="338050"/>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noAutofit/>
          </a:bodyPr>
          <a:lstStyle>
            <a:lvl1pPr>
              <a:defRPr lang="en-US" b="1" baseline="0" dirty="0"/>
            </a:lvl1pPr>
          </a:lstStyle>
          <a:p>
            <a:pPr lvl="0"/>
            <a:r>
              <a:rPr lang="en-US"/>
              <a:t>Click to edit Master subtitle style</a:t>
            </a:r>
          </a:p>
        </p:txBody>
      </p:sp>
      <p:sp>
        <p:nvSpPr>
          <p:cNvPr id="8" name="5. Source" hidden="1">
            <a:extLst>
              <a:ext uri="{FF2B5EF4-FFF2-40B4-BE49-F238E27FC236}">
                <a16:creationId xmlns:a16="http://schemas.microsoft.com/office/drawing/2014/main" id="{9238B1D6-2095-4826-AA45-9A4E6F7D1A16}"/>
              </a:ext>
            </a:extLst>
          </p:cNvPr>
          <p:cNvSpPr txBox="1"/>
          <p:nvPr userDrawn="1">
            <p:custDataLst>
              <p:tags r:id="rId4"/>
            </p:custDataLst>
          </p:nvPr>
        </p:nvSpPr>
        <p:spPr>
          <a:xfrm>
            <a:off x="708978" y="6501669"/>
            <a:ext cx="7277861" cy="12311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defPPr>
              <a:defRPr lang="en-US"/>
            </a:defPPr>
            <a:lvl1pPr indent="0">
              <a:lnSpc>
                <a:spcPct val="100000"/>
              </a:lnSpc>
              <a:spcBef>
                <a:spcPts val="300"/>
              </a:spcBef>
              <a:spcAft>
                <a:spcPts val="300"/>
              </a:spcAft>
              <a:buFont typeface="Segoe UI" panose="020B0502040204020203" pitchFamily="34" charset="0"/>
              <a:buChar char="​"/>
              <a:defRPr sz="80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r>
              <a:rPr lang="en-US"/>
              <a:t>Source: …</a:t>
            </a:r>
          </a:p>
        </p:txBody>
      </p:sp>
      <p:sp>
        <p:nvSpPr>
          <p:cNvPr id="20" name="2. Slide Title">
            <a:extLst>
              <a:ext uri="{FF2B5EF4-FFF2-40B4-BE49-F238E27FC236}">
                <a16:creationId xmlns:a16="http://schemas.microsoft.com/office/drawing/2014/main" id="{A5BD5D84-1AAE-5945-A99D-84DE9B4ED176}"/>
              </a:ext>
            </a:extLst>
          </p:cNvPr>
          <p:cNvSpPr>
            <a:spLocks noGrp="1"/>
          </p:cNvSpPr>
          <p:nvPr>
            <p:ph type="title" hasCustomPrompt="1"/>
            <p:custDataLst>
              <p:tags r:id="rId5"/>
            </p:custDataLst>
          </p:nvPr>
        </p:nvSpPr>
        <p:spPr>
          <a:xfrm>
            <a:off x="1219201" y="266700"/>
            <a:ext cx="8534787" cy="731520"/>
          </a:xfrm>
          <a:prstGeom prst="rect">
            <a:avLst/>
          </a:prstGeom>
        </p:spPr>
        <p:txBody>
          <a:bodyPr vert="horz" wrap="square" lIns="0" tIns="0" rIns="0" bIns="0" rtlCol="0" anchor="t" anchorCtr="0">
            <a:noAutofit/>
          </a:bodyPr>
          <a:lstStyle/>
          <a:p>
            <a:pPr lvl="0"/>
            <a:r>
              <a:rPr lang="en-US"/>
              <a:t>CLICK TO EDIT MASTER TITLE STYLE</a:t>
            </a:r>
          </a:p>
        </p:txBody>
      </p:sp>
      <p:sp>
        <p:nvSpPr>
          <p:cNvPr id="9" name="TextBox 8">
            <a:extLst>
              <a:ext uri="{FF2B5EF4-FFF2-40B4-BE49-F238E27FC236}">
                <a16:creationId xmlns:a16="http://schemas.microsoft.com/office/drawing/2014/main" id="{27ABA2B2-F128-9243-9F3C-AB43C189850B}"/>
              </a:ext>
            </a:extLst>
          </p:cNvPr>
          <p:cNvSpPr txBox="1"/>
          <p:nvPr userDrawn="1"/>
        </p:nvSpPr>
        <p:spPr>
          <a:xfrm rot="5400000">
            <a:off x="9304355" y="3753992"/>
            <a:ext cx="4676562" cy="584775"/>
          </a:xfrm>
          <a:prstGeom prst="rect">
            <a:avLst/>
          </a:prstGeom>
          <a:noFill/>
        </p:spPr>
        <p:txBody>
          <a:bodyPr wrap="square" rtlCol="0">
            <a:spAutoFit/>
          </a:bodyPr>
          <a:lstStyle/>
          <a:p>
            <a:pPr algn="ctr"/>
            <a:r>
              <a:rPr lang="en-US" sz="1600" b="1">
                <a:solidFill>
                  <a:srgbClr val="022544"/>
                </a:solidFill>
              </a:rPr>
              <a:t>Campaign Goals Supported </a:t>
            </a:r>
            <a:br>
              <a:rPr lang="en-US" sz="1600" b="1">
                <a:solidFill>
                  <a:srgbClr val="022544"/>
                </a:solidFill>
              </a:rPr>
            </a:br>
            <a:r>
              <a:rPr lang="en-US" sz="1600" b="1">
                <a:solidFill>
                  <a:srgbClr val="022544"/>
                </a:solidFill>
              </a:rPr>
              <a:t>by Audience Targeting</a:t>
            </a:r>
          </a:p>
        </p:txBody>
      </p:sp>
      <p:sp>
        <p:nvSpPr>
          <p:cNvPr id="12" name="TextBox 11">
            <a:extLst>
              <a:ext uri="{FF2B5EF4-FFF2-40B4-BE49-F238E27FC236}">
                <a16:creationId xmlns:a16="http://schemas.microsoft.com/office/drawing/2014/main" id="{B506DFCB-5223-494F-A972-1B557C26A80A}"/>
              </a:ext>
            </a:extLst>
          </p:cNvPr>
          <p:cNvSpPr txBox="1"/>
          <p:nvPr userDrawn="1"/>
        </p:nvSpPr>
        <p:spPr>
          <a:xfrm>
            <a:off x="1193795" y="6519446"/>
            <a:ext cx="3986235" cy="215444"/>
          </a:xfrm>
          <a:prstGeom prst="rect">
            <a:avLst/>
          </a:prstGeom>
          <a:noFill/>
        </p:spPr>
        <p:txBody>
          <a:bodyPr wrap="square" rtlCol="0">
            <a:spAutoFit/>
          </a:bodyPr>
          <a:lstStyle/>
          <a:p>
            <a:r>
              <a:rPr lang="en-US" sz="800">
                <a:solidFill>
                  <a:srgbClr val="012544"/>
                </a:solidFill>
              </a:rPr>
              <a:t>Driving awareness &amp; brand trial through large addressable audiences.</a:t>
            </a:r>
          </a:p>
        </p:txBody>
      </p:sp>
      <p:pic>
        <p:nvPicPr>
          <p:cNvPr id="2" name="Picture 1">
            <a:extLst>
              <a:ext uri="{FF2B5EF4-FFF2-40B4-BE49-F238E27FC236}">
                <a16:creationId xmlns:a16="http://schemas.microsoft.com/office/drawing/2014/main" id="{23F573BB-E3F2-F948-AF29-D1CB2C9F6157}"/>
              </a:ext>
            </a:extLst>
          </p:cNvPr>
          <p:cNvPicPr>
            <a:picLocks noChangeAspect="1"/>
          </p:cNvPicPr>
          <p:nvPr userDrawn="1"/>
        </p:nvPicPr>
        <p:blipFill>
          <a:blip r:embed="rId9"/>
          <a:stretch>
            <a:fillRect/>
          </a:stretch>
        </p:blipFill>
        <p:spPr>
          <a:xfrm rot="10800000">
            <a:off x="10217423" y="1846299"/>
            <a:ext cx="1015422" cy="4400162"/>
          </a:xfrm>
          <a:prstGeom prst="rect">
            <a:avLst/>
          </a:prstGeom>
        </p:spPr>
      </p:pic>
      <p:sp>
        <p:nvSpPr>
          <p:cNvPr id="16" name="Vertical Text Placeholder 8">
            <a:extLst>
              <a:ext uri="{FF2B5EF4-FFF2-40B4-BE49-F238E27FC236}">
                <a16:creationId xmlns:a16="http://schemas.microsoft.com/office/drawing/2014/main" id="{2E4CBC15-6724-3245-BBBE-BBCEFF7C2875}"/>
              </a:ext>
            </a:extLst>
          </p:cNvPr>
          <p:cNvSpPr>
            <a:spLocks noGrp="1"/>
          </p:cNvSpPr>
          <p:nvPr>
            <p:ph type="body" orient="vert" sz="quarter" idx="10" hasCustomPrompt="1"/>
          </p:nvPr>
        </p:nvSpPr>
        <p:spPr>
          <a:xfrm rot="10800000">
            <a:off x="264429" y="571503"/>
            <a:ext cx="138499" cy="2464594"/>
          </a:xfrm>
          <a:prstGeom prst="rect">
            <a:avLst/>
          </a:prstGeom>
        </p:spPr>
        <p:txBody>
          <a:bodyPr vert="eaVert" lIns="0" tIns="0" rIns="0" bIns="0"/>
          <a:lstStyle>
            <a:lvl1pPr algn="r">
              <a:defRPr lang="en-US" sz="880" kern="1200" cap="all" baseline="0" dirty="0" smtClean="0">
                <a:solidFill>
                  <a:schemeClr val="accent2"/>
                </a:solidFill>
                <a:latin typeface="+mj-lt"/>
                <a:ea typeface="+mn-ea"/>
                <a:cs typeface="+mn-cs"/>
              </a:defRPr>
            </a:lvl1pPr>
          </a:lstStyle>
          <a:p>
            <a:pPr lvl="0"/>
            <a:r>
              <a:rPr lang="en-US"/>
              <a:t>Click to edit CHAPTER NAME</a:t>
            </a:r>
          </a:p>
        </p:txBody>
      </p:sp>
      <p:sp>
        <p:nvSpPr>
          <p:cNvPr id="11" name="TextBox 10">
            <a:extLst>
              <a:ext uri="{FF2B5EF4-FFF2-40B4-BE49-F238E27FC236}">
                <a16:creationId xmlns:a16="http://schemas.microsoft.com/office/drawing/2014/main" id="{0189F7A6-1DFD-06A0-F693-B06C52E5466F}"/>
              </a:ext>
            </a:extLst>
          </p:cNvPr>
          <p:cNvSpPr txBox="1"/>
          <p:nvPr userDrawn="1"/>
        </p:nvSpPr>
        <p:spPr>
          <a:xfrm>
            <a:off x="-4267200" y="-68785"/>
            <a:ext cx="3715356" cy="4498543"/>
          </a:xfrm>
          <a:prstGeom prst="rect">
            <a:avLst/>
          </a:prstGeom>
          <a:solidFill>
            <a:schemeClr val="tx1"/>
          </a:solidFill>
          <a:ln w="6350">
            <a:noFill/>
            <a:miter lim="800000"/>
          </a:ln>
        </p:spPr>
        <p:txBody>
          <a:bodyPr vert="horz" wrap="square" lIns="182880" tIns="182880" rIns="0" bIns="0" rtlCol="0">
            <a:noAutofit/>
          </a:bodyPr>
          <a:lstStyle/>
          <a:p>
            <a:pPr algn="l">
              <a:spcBef>
                <a:spcPts val="0"/>
              </a:spcBef>
              <a:spcAft>
                <a:spcPts val="0"/>
              </a:spcAft>
              <a:buNone/>
            </a:pPr>
            <a:r>
              <a:rPr lang="en-US" sz="2000" b="1">
                <a:solidFill>
                  <a:schemeClr val="accent3"/>
                </a:solidFill>
              </a:rPr>
              <a:t>INTERIOR</a:t>
            </a:r>
            <a:br>
              <a:rPr lang="en-US" sz="2000" b="1">
                <a:solidFill>
                  <a:schemeClr val="accent3"/>
                </a:solidFill>
              </a:rPr>
            </a:br>
            <a:r>
              <a:rPr lang="en-US" sz="2000" b="1">
                <a:solidFill>
                  <a:schemeClr val="accent3"/>
                </a:solidFill>
              </a:rPr>
              <a:t>Headline Styling</a:t>
            </a:r>
          </a:p>
          <a:p>
            <a:pPr algn="l">
              <a:spcBef>
                <a:spcPts val="0"/>
              </a:spcBef>
              <a:spcAft>
                <a:spcPts val="0"/>
              </a:spcAft>
              <a:buNone/>
            </a:pPr>
            <a:br>
              <a:rPr lang="en-US" sz="1600">
                <a:solidFill>
                  <a:schemeClr val="bg1"/>
                </a:solidFill>
              </a:rPr>
            </a:br>
            <a:r>
              <a:rPr lang="en-US" sz="1600">
                <a:solidFill>
                  <a:schemeClr val="bg1"/>
                </a:solidFill>
                <a:latin typeface="+mj-lt"/>
              </a:rPr>
              <a:t>Arial Black (Headings) </a:t>
            </a:r>
            <a:br>
              <a:rPr lang="en-US" sz="1600">
                <a:solidFill>
                  <a:schemeClr val="bg1"/>
                </a:solidFill>
                <a:latin typeface="+mj-lt"/>
              </a:rPr>
            </a:br>
            <a:r>
              <a:rPr lang="en-US" sz="1600">
                <a:solidFill>
                  <a:schemeClr val="bg1"/>
                </a:solidFill>
                <a:latin typeface="+mj-lt"/>
              </a:rPr>
              <a:t>ALL CAPS 36 </a:t>
            </a:r>
            <a:r>
              <a:rPr lang="en-US" sz="1600" err="1">
                <a:solidFill>
                  <a:schemeClr val="bg1"/>
                </a:solidFill>
                <a:latin typeface="+mj-lt"/>
              </a:rPr>
              <a:t>pt</a:t>
            </a:r>
            <a:endParaRPr lang="en-US" sz="1600">
              <a:solidFill>
                <a:schemeClr val="bg1"/>
              </a:solidFill>
              <a:latin typeface="+mj-lt"/>
            </a:endParaRPr>
          </a:p>
          <a:p>
            <a:pPr algn="l">
              <a:spcBef>
                <a:spcPts val="0"/>
              </a:spcBef>
              <a:spcAft>
                <a:spcPts val="0"/>
              </a:spcAft>
              <a:buNone/>
            </a:pPr>
            <a:r>
              <a:rPr lang="en-US" sz="1600">
                <a:solidFill>
                  <a:schemeClr val="bg1"/>
                </a:solidFill>
                <a:latin typeface="+mj-lt"/>
              </a:rPr>
              <a:t>FIRST LINE NAVY</a:t>
            </a:r>
            <a:br>
              <a:rPr lang="en-US" sz="1600">
                <a:solidFill>
                  <a:schemeClr val="bg1"/>
                </a:solidFill>
                <a:latin typeface="+mj-lt"/>
              </a:rPr>
            </a:br>
            <a:r>
              <a:rPr lang="en-US" sz="1600">
                <a:solidFill>
                  <a:schemeClr val="tx2"/>
                </a:solidFill>
                <a:latin typeface="+mj-lt"/>
              </a:rPr>
              <a:t>SECOND LINE BRIGHT BLUE</a:t>
            </a:r>
          </a:p>
          <a:p>
            <a:pPr algn="l">
              <a:spcBef>
                <a:spcPts val="0"/>
              </a:spcBef>
              <a:spcAft>
                <a:spcPts val="0"/>
              </a:spcAft>
              <a:buNone/>
            </a:pPr>
            <a:r>
              <a:rPr lang="en-US" sz="1600">
                <a:solidFill>
                  <a:schemeClr val="bg1"/>
                </a:solidFill>
                <a:latin typeface="+mj-lt"/>
              </a:rPr>
              <a:t>50 Characters MAX</a:t>
            </a:r>
          </a:p>
          <a:p>
            <a:pPr algn="l">
              <a:spcBef>
                <a:spcPts val="0"/>
              </a:spcBef>
              <a:spcAft>
                <a:spcPts val="0"/>
              </a:spcAft>
              <a:buNone/>
            </a:pPr>
            <a:r>
              <a:rPr lang="en-US" sz="1600" b="0" i="0" kern="1200">
                <a:solidFill>
                  <a:schemeClr val="bg1"/>
                </a:solidFill>
                <a:effectLst/>
                <a:latin typeface="+mj-lt"/>
                <a:ea typeface="+mn-ea"/>
                <a:cs typeface="+mn-cs"/>
              </a:rPr>
              <a:t>All Headlines MUST be 2 lines</a:t>
            </a:r>
            <a:endParaRPr lang="en-US" sz="1600">
              <a:solidFill>
                <a:schemeClr val="bg1"/>
              </a:solidFill>
              <a:latin typeface="+mj-lt"/>
            </a:endParaRPr>
          </a:p>
          <a:p>
            <a:pPr algn="l">
              <a:spcBef>
                <a:spcPts val="0"/>
              </a:spcBef>
              <a:spcAft>
                <a:spcPts val="0"/>
              </a:spcAft>
              <a:buNone/>
            </a:pPr>
            <a:endParaRPr lang="en-US" sz="1600" b="1">
              <a:solidFill>
                <a:schemeClr val="bg1"/>
              </a:solidFill>
              <a:latin typeface="+mn-lt"/>
            </a:endParaRPr>
          </a:p>
          <a:p>
            <a:pPr algn="l">
              <a:spcBef>
                <a:spcPts val="0"/>
              </a:spcBef>
              <a:spcAft>
                <a:spcPts val="0"/>
              </a:spcAft>
              <a:buNone/>
            </a:pPr>
            <a:endParaRPr lang="en-US" sz="1600" b="1">
              <a:solidFill>
                <a:schemeClr val="bg1"/>
              </a:solidFill>
              <a:latin typeface="+mn-lt"/>
            </a:endParaRPr>
          </a:p>
          <a:p>
            <a:pPr algn="l">
              <a:spcBef>
                <a:spcPts val="0"/>
              </a:spcBef>
              <a:spcAft>
                <a:spcPts val="0"/>
              </a:spcAft>
              <a:buNone/>
            </a:pPr>
            <a:r>
              <a:rPr lang="en-US" sz="2000" b="1">
                <a:solidFill>
                  <a:schemeClr val="accent3"/>
                </a:solidFill>
                <a:latin typeface="+mn-lt"/>
              </a:rPr>
              <a:t>Subheading Styling</a:t>
            </a:r>
          </a:p>
          <a:p>
            <a:pPr algn="l">
              <a:spcBef>
                <a:spcPts val="0"/>
              </a:spcBef>
              <a:spcAft>
                <a:spcPts val="0"/>
              </a:spcAft>
              <a:buNone/>
            </a:pPr>
            <a:endParaRPr lang="en-US" sz="1600" b="1">
              <a:solidFill>
                <a:schemeClr val="bg1"/>
              </a:solidFill>
              <a:latin typeface="+mn-lt"/>
            </a:endParaRPr>
          </a:p>
          <a:p>
            <a:pPr algn="l">
              <a:spcBef>
                <a:spcPts val="0"/>
              </a:spcBef>
              <a:spcAft>
                <a:spcPts val="0"/>
              </a:spcAft>
              <a:buNone/>
            </a:pPr>
            <a:r>
              <a:rPr lang="en-US" sz="1600" b="1">
                <a:solidFill>
                  <a:schemeClr val="bg1"/>
                </a:solidFill>
                <a:latin typeface="+mn-lt"/>
              </a:rPr>
              <a:t>Arial (Body) </a:t>
            </a:r>
            <a:br>
              <a:rPr lang="en-US" sz="1600" b="1">
                <a:solidFill>
                  <a:schemeClr val="bg1"/>
                </a:solidFill>
                <a:latin typeface="+mn-lt"/>
              </a:rPr>
            </a:br>
            <a:r>
              <a:rPr lang="en-US" sz="1600" b="1">
                <a:solidFill>
                  <a:schemeClr val="bg1"/>
                </a:solidFill>
                <a:latin typeface="+mn-lt"/>
              </a:rPr>
              <a:t>Bold 16 </a:t>
            </a:r>
            <a:r>
              <a:rPr lang="en-US" sz="1600" b="1" err="1">
                <a:solidFill>
                  <a:schemeClr val="bg1"/>
                </a:solidFill>
                <a:latin typeface="+mn-lt"/>
              </a:rPr>
              <a:t>pt</a:t>
            </a:r>
            <a:r>
              <a:rPr lang="en-US" sz="1600" b="1">
                <a:solidFill>
                  <a:schemeClr val="bg1"/>
                </a:solidFill>
                <a:latin typeface="+mn-lt"/>
              </a:rPr>
              <a:t> Sentence case</a:t>
            </a:r>
            <a:br>
              <a:rPr lang="en-US" sz="1600" b="1">
                <a:solidFill>
                  <a:schemeClr val="bg1"/>
                </a:solidFill>
                <a:latin typeface="+mn-lt"/>
              </a:rPr>
            </a:br>
            <a:r>
              <a:rPr lang="en-US" sz="1600" b="1">
                <a:solidFill>
                  <a:schemeClr val="bg1"/>
                </a:solidFill>
                <a:latin typeface="+mn-lt"/>
              </a:rPr>
              <a:t>85 character MAX</a:t>
            </a:r>
          </a:p>
        </p:txBody>
      </p:sp>
    </p:spTree>
    <p:extLst>
      <p:ext uri="{BB962C8B-B14F-4D97-AF65-F5344CB8AC3E}">
        <p14:creationId xmlns:p14="http://schemas.microsoft.com/office/powerpoint/2010/main" val="4416854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 Columns">
    <p:spTree>
      <p:nvGrpSpPr>
        <p:cNvPr id="1" name=""/>
        <p:cNvGrpSpPr/>
        <p:nvPr/>
      </p:nvGrpSpPr>
      <p:grpSpPr>
        <a:xfrm>
          <a:off x="0" y="0"/>
          <a:ext cx="0" cy="0"/>
          <a:chOff x="0" y="0"/>
          <a:chExt cx="0" cy="0"/>
        </a:xfrm>
      </p:grpSpPr>
      <p:graphicFrame>
        <p:nvGraphicFramePr>
          <p:cNvPr id="10" name="Object 9" hidden="1">
            <a:extLst>
              <a:ext uri="{FF2B5EF4-FFF2-40B4-BE49-F238E27FC236}">
                <a16:creationId xmlns:a16="http://schemas.microsoft.com/office/drawing/2014/main" id="{9BA84E71-6FE7-4585-B82E-BE5603311945}"/>
              </a:ext>
            </a:extLst>
          </p:cNvPr>
          <p:cNvGraphicFramePr>
            <a:graphicFrameLocks noChangeAspect="1"/>
          </p:cNvGraphicFramePr>
          <p:nvPr userDrawn="1">
            <p:custDataLst>
              <p:tags r:id="rId1"/>
            </p:custDataLst>
            <p:extLst>
              <p:ext uri="{D42A27DB-BD31-4B8C-83A1-F6EECF244321}">
                <p14:modId xmlns:p14="http://schemas.microsoft.com/office/powerpoint/2010/main" val="119499774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7" imgW="592" imgH="591" progId="TCLayout.ActiveDocument.1">
                  <p:embed/>
                </p:oleObj>
              </mc:Choice>
              <mc:Fallback>
                <p:oleObj name="think-cell Slide" r:id="rId7" imgW="592" imgH="591" progId="TCLayout.ActiveDocument.1">
                  <p:embed/>
                  <p:pic>
                    <p:nvPicPr>
                      <p:cNvPr id="10" name="Object 9" hidden="1">
                        <a:extLst>
                          <a:ext uri="{FF2B5EF4-FFF2-40B4-BE49-F238E27FC236}">
                            <a16:creationId xmlns:a16="http://schemas.microsoft.com/office/drawing/2014/main" id="{9BA84E71-6FE7-4585-B82E-BE5603311945}"/>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9" name="Rectangle 8" hidden="1">
            <a:extLst>
              <a:ext uri="{FF2B5EF4-FFF2-40B4-BE49-F238E27FC236}">
                <a16:creationId xmlns:a16="http://schemas.microsoft.com/office/drawing/2014/main" id="{D62A08AB-557D-4245-84FA-9DB6B6C6845A}"/>
              </a:ext>
            </a:extLst>
          </p:cNvPr>
          <p:cNvSpPr/>
          <p:nvPr userDrawn="1">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300"/>
              </a:spcBef>
              <a:spcAft>
                <a:spcPts val="300"/>
              </a:spcAft>
            </a:pPr>
            <a:endParaRPr lang="en-US" sz="2500" b="1" i="0" baseline="0">
              <a:solidFill>
                <a:schemeClr val="bg1"/>
              </a:solidFill>
              <a:latin typeface="Arial" panose="020B0604020202020204" pitchFamily="34" charset="0"/>
              <a:ea typeface="+mj-ea"/>
              <a:cs typeface="+mj-cs"/>
              <a:sym typeface="Arial" panose="020B0604020202020204" pitchFamily="34" charset="0"/>
            </a:endParaRPr>
          </a:p>
        </p:txBody>
      </p:sp>
      <p:sp>
        <p:nvSpPr>
          <p:cNvPr id="6" name="5. Source" hidden="1">
            <a:extLst>
              <a:ext uri="{FF2B5EF4-FFF2-40B4-BE49-F238E27FC236}">
                <a16:creationId xmlns:a16="http://schemas.microsoft.com/office/drawing/2014/main" id="{0E2D5DBB-C1B8-4A27-836D-C2E6D553234D}"/>
              </a:ext>
            </a:extLst>
          </p:cNvPr>
          <p:cNvSpPr txBox="1"/>
          <p:nvPr userDrawn="1">
            <p:custDataLst>
              <p:tags r:id="rId3"/>
            </p:custDataLst>
          </p:nvPr>
        </p:nvSpPr>
        <p:spPr>
          <a:xfrm>
            <a:off x="708978"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rtl="0"/>
            <a:r>
              <a:rPr lang="en-US" sz="800"/>
              <a:t>Source: …</a:t>
            </a:r>
          </a:p>
        </p:txBody>
      </p:sp>
      <p:sp>
        <p:nvSpPr>
          <p:cNvPr id="13" name="3. Subtitle">
            <a:extLst>
              <a:ext uri="{FF2B5EF4-FFF2-40B4-BE49-F238E27FC236}">
                <a16:creationId xmlns:a16="http://schemas.microsoft.com/office/drawing/2014/main" id="{D81928C4-91E1-9E47-BB14-3A1FFD05BB9D}"/>
              </a:ext>
            </a:extLst>
          </p:cNvPr>
          <p:cNvSpPr>
            <a:spLocks noGrp="1"/>
          </p:cNvSpPr>
          <p:nvPr>
            <p:ph type="subTitle" idx="1"/>
            <p:custDataLst>
              <p:tags r:id="rId4"/>
            </p:custDataLst>
          </p:nvPr>
        </p:nvSpPr>
        <p:spPr>
          <a:xfrm>
            <a:off x="1219200" y="1115338"/>
            <a:ext cx="8534788" cy="338050"/>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noAutofit/>
          </a:bodyPr>
          <a:lstStyle>
            <a:lvl1pPr>
              <a:defRPr lang="en-US" b="1" baseline="0" dirty="0"/>
            </a:lvl1pPr>
          </a:lstStyle>
          <a:p>
            <a:pPr lvl="0"/>
            <a:r>
              <a:rPr lang="en-US"/>
              <a:t>Click to edit Master subtitle style</a:t>
            </a:r>
          </a:p>
        </p:txBody>
      </p:sp>
      <p:sp>
        <p:nvSpPr>
          <p:cNvPr id="14" name="2. Slide Title">
            <a:extLst>
              <a:ext uri="{FF2B5EF4-FFF2-40B4-BE49-F238E27FC236}">
                <a16:creationId xmlns:a16="http://schemas.microsoft.com/office/drawing/2014/main" id="{2B8D06AA-ECA8-1C44-BA9D-AFE4704F7A2A}"/>
              </a:ext>
            </a:extLst>
          </p:cNvPr>
          <p:cNvSpPr>
            <a:spLocks noGrp="1"/>
          </p:cNvSpPr>
          <p:nvPr>
            <p:ph type="title" hasCustomPrompt="1"/>
            <p:custDataLst>
              <p:tags r:id="rId5"/>
            </p:custDataLst>
          </p:nvPr>
        </p:nvSpPr>
        <p:spPr>
          <a:xfrm>
            <a:off x="1219201" y="266700"/>
            <a:ext cx="8534787" cy="731520"/>
          </a:xfrm>
          <a:prstGeom prst="rect">
            <a:avLst/>
          </a:prstGeom>
        </p:spPr>
        <p:txBody>
          <a:bodyPr vert="horz" wrap="square" lIns="0" tIns="0" rIns="0" bIns="0" rtlCol="0" anchor="t" anchorCtr="0">
            <a:noAutofit/>
          </a:bodyPr>
          <a:lstStyle/>
          <a:p>
            <a:pPr lvl="0"/>
            <a:r>
              <a:rPr lang="en-US"/>
              <a:t>CLICK TO EDIT MASTER TITLE STYLE</a:t>
            </a:r>
          </a:p>
        </p:txBody>
      </p:sp>
      <p:sp>
        <p:nvSpPr>
          <p:cNvPr id="15" name="Content Placeholder 3">
            <a:extLst>
              <a:ext uri="{FF2B5EF4-FFF2-40B4-BE49-F238E27FC236}">
                <a16:creationId xmlns:a16="http://schemas.microsoft.com/office/drawing/2014/main" id="{BE7EA5C3-E1EB-E640-965F-32CAA7788E40}"/>
              </a:ext>
            </a:extLst>
          </p:cNvPr>
          <p:cNvSpPr>
            <a:spLocks noGrp="1"/>
          </p:cNvSpPr>
          <p:nvPr>
            <p:ph sz="quarter" idx="10"/>
          </p:nvPr>
        </p:nvSpPr>
        <p:spPr>
          <a:xfrm>
            <a:off x="1219200" y="1691235"/>
            <a:ext cx="4937760" cy="4625676"/>
          </a:xfrm>
          <a:prstGeom prst="rect">
            <a:avLst/>
          </a:prstGeom>
          <a:solidFill>
            <a:schemeClr val="bg2"/>
          </a:solidFill>
        </p:spPr>
        <p:txBody>
          <a:bodyPr lIns="182880" tIns="182880" rIns="182880" bIns="182880">
            <a:noAutofit/>
          </a:bodyPr>
          <a:lstStyle>
            <a:lvl1pPr>
              <a:defRPr sz="1200"/>
            </a:lvl1pPr>
            <a:lvl2pPr>
              <a:defRPr sz="12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Content Placeholder 3">
            <a:extLst>
              <a:ext uri="{FF2B5EF4-FFF2-40B4-BE49-F238E27FC236}">
                <a16:creationId xmlns:a16="http://schemas.microsoft.com/office/drawing/2014/main" id="{E66AEA94-3D85-B04E-B5D8-A15E48C77F3B}"/>
              </a:ext>
            </a:extLst>
          </p:cNvPr>
          <p:cNvSpPr>
            <a:spLocks noGrp="1"/>
          </p:cNvSpPr>
          <p:nvPr>
            <p:ph sz="quarter" idx="11"/>
          </p:nvPr>
        </p:nvSpPr>
        <p:spPr>
          <a:xfrm>
            <a:off x="6437152" y="1691235"/>
            <a:ext cx="4937760" cy="4625676"/>
          </a:xfrm>
          <a:prstGeom prst="rect">
            <a:avLst/>
          </a:prstGeom>
          <a:solidFill>
            <a:schemeClr val="bg2"/>
          </a:solidFill>
        </p:spPr>
        <p:txBody>
          <a:bodyPr lIns="182880" tIns="182880" rIns="182880" bIns="182880">
            <a:noAutofit/>
          </a:bodyPr>
          <a:lstStyle>
            <a:lvl1pPr>
              <a:defRPr sz="1200"/>
            </a:lvl1pPr>
            <a:lvl2pPr>
              <a:defRPr sz="12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Vertical Text Placeholder 8">
            <a:extLst>
              <a:ext uri="{FF2B5EF4-FFF2-40B4-BE49-F238E27FC236}">
                <a16:creationId xmlns:a16="http://schemas.microsoft.com/office/drawing/2014/main" id="{13747985-62EF-5347-8D6C-3F639E07A444}"/>
              </a:ext>
            </a:extLst>
          </p:cNvPr>
          <p:cNvSpPr>
            <a:spLocks noGrp="1"/>
          </p:cNvSpPr>
          <p:nvPr>
            <p:ph type="body" orient="vert" sz="quarter" idx="12" hasCustomPrompt="1"/>
          </p:nvPr>
        </p:nvSpPr>
        <p:spPr>
          <a:xfrm rot="10800000">
            <a:off x="264429" y="571503"/>
            <a:ext cx="138499" cy="2464594"/>
          </a:xfrm>
          <a:prstGeom prst="rect">
            <a:avLst/>
          </a:prstGeom>
        </p:spPr>
        <p:txBody>
          <a:bodyPr vert="eaVert" lIns="0" tIns="0" rIns="0" bIns="0"/>
          <a:lstStyle>
            <a:lvl1pPr algn="r">
              <a:defRPr lang="en-US" sz="880" kern="1200" cap="all" baseline="0" dirty="0" smtClean="0">
                <a:solidFill>
                  <a:schemeClr val="accent2"/>
                </a:solidFill>
                <a:latin typeface="+mj-lt"/>
                <a:ea typeface="+mn-ea"/>
                <a:cs typeface="+mn-cs"/>
              </a:defRPr>
            </a:lvl1pPr>
          </a:lstStyle>
          <a:p>
            <a:pPr lvl="0"/>
            <a:r>
              <a:rPr lang="en-US"/>
              <a:t>Click to edit CHAPTER NAME</a:t>
            </a:r>
          </a:p>
        </p:txBody>
      </p:sp>
      <p:sp>
        <p:nvSpPr>
          <p:cNvPr id="11" name="TextBox 10">
            <a:extLst>
              <a:ext uri="{FF2B5EF4-FFF2-40B4-BE49-F238E27FC236}">
                <a16:creationId xmlns:a16="http://schemas.microsoft.com/office/drawing/2014/main" id="{AC7282FB-99DD-888C-C05C-9AFBA1BA882E}"/>
              </a:ext>
            </a:extLst>
          </p:cNvPr>
          <p:cNvSpPr txBox="1"/>
          <p:nvPr userDrawn="1"/>
        </p:nvSpPr>
        <p:spPr>
          <a:xfrm>
            <a:off x="-4267200" y="-68785"/>
            <a:ext cx="3715356" cy="4498543"/>
          </a:xfrm>
          <a:prstGeom prst="rect">
            <a:avLst/>
          </a:prstGeom>
          <a:solidFill>
            <a:schemeClr val="tx1"/>
          </a:solidFill>
          <a:ln w="6350">
            <a:noFill/>
            <a:miter lim="800000"/>
          </a:ln>
        </p:spPr>
        <p:txBody>
          <a:bodyPr vert="horz" wrap="square" lIns="182880" tIns="182880" rIns="0" bIns="0" rtlCol="0">
            <a:noAutofit/>
          </a:bodyPr>
          <a:lstStyle/>
          <a:p>
            <a:pPr algn="l">
              <a:spcBef>
                <a:spcPts val="0"/>
              </a:spcBef>
              <a:spcAft>
                <a:spcPts val="0"/>
              </a:spcAft>
              <a:buNone/>
            </a:pPr>
            <a:r>
              <a:rPr lang="en-US" sz="2000" b="1">
                <a:solidFill>
                  <a:schemeClr val="accent3"/>
                </a:solidFill>
              </a:rPr>
              <a:t>INTERIOR</a:t>
            </a:r>
            <a:br>
              <a:rPr lang="en-US" sz="2000" b="1">
                <a:solidFill>
                  <a:schemeClr val="accent3"/>
                </a:solidFill>
              </a:rPr>
            </a:br>
            <a:r>
              <a:rPr lang="en-US" sz="2000" b="1">
                <a:solidFill>
                  <a:schemeClr val="accent3"/>
                </a:solidFill>
              </a:rPr>
              <a:t>Headline Styling</a:t>
            </a:r>
          </a:p>
          <a:p>
            <a:pPr algn="l">
              <a:spcBef>
                <a:spcPts val="0"/>
              </a:spcBef>
              <a:spcAft>
                <a:spcPts val="0"/>
              </a:spcAft>
              <a:buNone/>
            </a:pPr>
            <a:br>
              <a:rPr lang="en-US" sz="1600">
                <a:solidFill>
                  <a:schemeClr val="bg1"/>
                </a:solidFill>
              </a:rPr>
            </a:br>
            <a:r>
              <a:rPr lang="en-US" sz="1600">
                <a:solidFill>
                  <a:schemeClr val="bg1"/>
                </a:solidFill>
                <a:latin typeface="+mj-lt"/>
              </a:rPr>
              <a:t>Arial Black (Headings) </a:t>
            </a:r>
            <a:br>
              <a:rPr lang="en-US" sz="1600">
                <a:solidFill>
                  <a:schemeClr val="bg1"/>
                </a:solidFill>
                <a:latin typeface="+mj-lt"/>
              </a:rPr>
            </a:br>
            <a:r>
              <a:rPr lang="en-US" sz="1600">
                <a:solidFill>
                  <a:schemeClr val="bg1"/>
                </a:solidFill>
                <a:latin typeface="+mj-lt"/>
              </a:rPr>
              <a:t>ALL CAPS 36 </a:t>
            </a:r>
            <a:r>
              <a:rPr lang="en-US" sz="1600" err="1">
                <a:solidFill>
                  <a:schemeClr val="bg1"/>
                </a:solidFill>
                <a:latin typeface="+mj-lt"/>
              </a:rPr>
              <a:t>pt</a:t>
            </a:r>
            <a:endParaRPr lang="en-US" sz="1600">
              <a:solidFill>
                <a:schemeClr val="bg1"/>
              </a:solidFill>
              <a:latin typeface="+mj-lt"/>
            </a:endParaRPr>
          </a:p>
          <a:p>
            <a:pPr algn="l">
              <a:spcBef>
                <a:spcPts val="0"/>
              </a:spcBef>
              <a:spcAft>
                <a:spcPts val="0"/>
              </a:spcAft>
              <a:buNone/>
            </a:pPr>
            <a:r>
              <a:rPr lang="en-US" sz="1600">
                <a:solidFill>
                  <a:schemeClr val="bg1"/>
                </a:solidFill>
                <a:latin typeface="+mj-lt"/>
              </a:rPr>
              <a:t>FIRST LINE NAVY</a:t>
            </a:r>
            <a:br>
              <a:rPr lang="en-US" sz="1600">
                <a:solidFill>
                  <a:schemeClr val="bg1"/>
                </a:solidFill>
                <a:latin typeface="+mj-lt"/>
              </a:rPr>
            </a:br>
            <a:r>
              <a:rPr lang="en-US" sz="1600">
                <a:solidFill>
                  <a:schemeClr val="tx2"/>
                </a:solidFill>
                <a:latin typeface="+mj-lt"/>
              </a:rPr>
              <a:t>SECOND LINE BRIGHT BLUE</a:t>
            </a:r>
          </a:p>
          <a:p>
            <a:pPr algn="l">
              <a:spcBef>
                <a:spcPts val="0"/>
              </a:spcBef>
              <a:spcAft>
                <a:spcPts val="0"/>
              </a:spcAft>
              <a:buNone/>
            </a:pPr>
            <a:r>
              <a:rPr lang="en-US" sz="1600">
                <a:solidFill>
                  <a:schemeClr val="bg1"/>
                </a:solidFill>
                <a:latin typeface="+mj-lt"/>
              </a:rPr>
              <a:t>50 Characters MAX</a:t>
            </a:r>
          </a:p>
          <a:p>
            <a:pPr algn="l">
              <a:spcBef>
                <a:spcPts val="0"/>
              </a:spcBef>
              <a:spcAft>
                <a:spcPts val="0"/>
              </a:spcAft>
              <a:buNone/>
            </a:pPr>
            <a:r>
              <a:rPr lang="en-US" sz="1600" b="0" i="0" kern="1200">
                <a:solidFill>
                  <a:schemeClr val="bg1"/>
                </a:solidFill>
                <a:effectLst/>
                <a:latin typeface="+mj-lt"/>
                <a:ea typeface="+mn-ea"/>
                <a:cs typeface="+mn-cs"/>
              </a:rPr>
              <a:t>All Headlines MUST be 2 lines</a:t>
            </a:r>
            <a:endParaRPr lang="en-US" sz="1600">
              <a:solidFill>
                <a:schemeClr val="bg1"/>
              </a:solidFill>
              <a:latin typeface="+mj-lt"/>
            </a:endParaRPr>
          </a:p>
          <a:p>
            <a:pPr algn="l">
              <a:spcBef>
                <a:spcPts val="0"/>
              </a:spcBef>
              <a:spcAft>
                <a:spcPts val="0"/>
              </a:spcAft>
              <a:buNone/>
            </a:pPr>
            <a:endParaRPr lang="en-US" sz="1600" b="1">
              <a:solidFill>
                <a:schemeClr val="bg1"/>
              </a:solidFill>
              <a:latin typeface="+mn-lt"/>
            </a:endParaRPr>
          </a:p>
          <a:p>
            <a:pPr algn="l">
              <a:spcBef>
                <a:spcPts val="0"/>
              </a:spcBef>
              <a:spcAft>
                <a:spcPts val="0"/>
              </a:spcAft>
              <a:buNone/>
            </a:pPr>
            <a:endParaRPr lang="en-US" sz="1600" b="1">
              <a:solidFill>
                <a:schemeClr val="bg1"/>
              </a:solidFill>
              <a:latin typeface="+mn-lt"/>
            </a:endParaRPr>
          </a:p>
          <a:p>
            <a:pPr algn="l">
              <a:spcBef>
                <a:spcPts val="0"/>
              </a:spcBef>
              <a:spcAft>
                <a:spcPts val="0"/>
              </a:spcAft>
              <a:buNone/>
            </a:pPr>
            <a:r>
              <a:rPr lang="en-US" sz="2000" b="1">
                <a:solidFill>
                  <a:schemeClr val="accent3"/>
                </a:solidFill>
                <a:latin typeface="+mn-lt"/>
              </a:rPr>
              <a:t>Subheading Styling</a:t>
            </a:r>
          </a:p>
          <a:p>
            <a:pPr algn="l">
              <a:spcBef>
                <a:spcPts val="0"/>
              </a:spcBef>
              <a:spcAft>
                <a:spcPts val="0"/>
              </a:spcAft>
              <a:buNone/>
            </a:pPr>
            <a:endParaRPr lang="en-US" sz="1600" b="1">
              <a:solidFill>
                <a:schemeClr val="bg1"/>
              </a:solidFill>
              <a:latin typeface="+mn-lt"/>
            </a:endParaRPr>
          </a:p>
          <a:p>
            <a:pPr algn="l">
              <a:spcBef>
                <a:spcPts val="0"/>
              </a:spcBef>
              <a:spcAft>
                <a:spcPts val="0"/>
              </a:spcAft>
              <a:buNone/>
            </a:pPr>
            <a:r>
              <a:rPr lang="en-US" sz="1600" b="1">
                <a:solidFill>
                  <a:schemeClr val="bg1"/>
                </a:solidFill>
                <a:latin typeface="+mn-lt"/>
              </a:rPr>
              <a:t>Arial (Body) </a:t>
            </a:r>
            <a:br>
              <a:rPr lang="en-US" sz="1600" b="1">
                <a:solidFill>
                  <a:schemeClr val="bg1"/>
                </a:solidFill>
                <a:latin typeface="+mn-lt"/>
              </a:rPr>
            </a:br>
            <a:r>
              <a:rPr lang="en-US" sz="1600" b="1">
                <a:solidFill>
                  <a:schemeClr val="bg1"/>
                </a:solidFill>
                <a:latin typeface="+mn-lt"/>
              </a:rPr>
              <a:t>Bold 16 </a:t>
            </a:r>
            <a:r>
              <a:rPr lang="en-US" sz="1600" b="1" err="1">
                <a:solidFill>
                  <a:schemeClr val="bg1"/>
                </a:solidFill>
                <a:latin typeface="+mn-lt"/>
              </a:rPr>
              <a:t>pt</a:t>
            </a:r>
            <a:r>
              <a:rPr lang="en-US" sz="1600" b="1">
                <a:solidFill>
                  <a:schemeClr val="bg1"/>
                </a:solidFill>
                <a:latin typeface="+mn-lt"/>
              </a:rPr>
              <a:t> Sentence case</a:t>
            </a:r>
            <a:br>
              <a:rPr lang="en-US" sz="1600" b="1">
                <a:solidFill>
                  <a:schemeClr val="bg1"/>
                </a:solidFill>
                <a:latin typeface="+mn-lt"/>
              </a:rPr>
            </a:br>
            <a:r>
              <a:rPr lang="en-US" sz="1600" b="1">
                <a:solidFill>
                  <a:schemeClr val="bg1"/>
                </a:solidFill>
                <a:latin typeface="+mn-lt"/>
              </a:rPr>
              <a:t>85 character MAX</a:t>
            </a:r>
          </a:p>
        </p:txBody>
      </p:sp>
    </p:spTree>
    <p:extLst>
      <p:ext uri="{BB962C8B-B14F-4D97-AF65-F5344CB8AC3E}">
        <p14:creationId xmlns:p14="http://schemas.microsoft.com/office/powerpoint/2010/main" val="24412475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3 Columns">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C648A5D5-75B9-4F02-A4CB-B3C65A9BF2CE}"/>
              </a:ext>
            </a:extLst>
          </p:cNvPr>
          <p:cNvGraphicFramePr>
            <a:graphicFrameLocks noChangeAspect="1"/>
          </p:cNvGraphicFramePr>
          <p:nvPr userDrawn="1">
            <p:custDataLst>
              <p:tags r:id="rId1"/>
            </p:custDataLst>
            <p:extLst>
              <p:ext uri="{D42A27DB-BD31-4B8C-83A1-F6EECF244321}">
                <p14:modId xmlns:p14="http://schemas.microsoft.com/office/powerpoint/2010/main" val="368639936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8" imgW="592" imgH="591" progId="TCLayout.ActiveDocument.1">
                  <p:embed/>
                </p:oleObj>
              </mc:Choice>
              <mc:Fallback>
                <p:oleObj name="think-cell Slide" r:id="rId8" imgW="592" imgH="591" progId="TCLayout.ActiveDocument.1">
                  <p:embed/>
                  <p:pic>
                    <p:nvPicPr>
                      <p:cNvPr id="3" name="Object 2" hidden="1">
                        <a:extLst>
                          <a:ext uri="{FF2B5EF4-FFF2-40B4-BE49-F238E27FC236}">
                            <a16:creationId xmlns:a16="http://schemas.microsoft.com/office/drawing/2014/main" id="{C648A5D5-75B9-4F02-A4CB-B3C65A9BF2CE}"/>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A58AAF75-30DC-408A-933A-149F2D14D18F}"/>
              </a:ext>
            </a:extLst>
          </p:cNvPr>
          <p:cNvSpPr/>
          <p:nvPr userDrawn="1">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300"/>
              </a:spcBef>
              <a:spcAft>
                <a:spcPts val="300"/>
              </a:spcAft>
            </a:pPr>
            <a:endParaRPr lang="en-US" sz="2500" b="1" i="0" baseline="0">
              <a:solidFill>
                <a:schemeClr val="bg1"/>
              </a:solidFill>
              <a:latin typeface="Arial" panose="020B0604020202020204" pitchFamily="34" charset="0"/>
              <a:ea typeface="+mj-ea"/>
              <a:cs typeface="+mj-cs"/>
              <a:sym typeface="Arial" panose="020B0604020202020204" pitchFamily="34" charset="0"/>
            </a:endParaRPr>
          </a:p>
        </p:txBody>
      </p:sp>
      <p:sp>
        <p:nvSpPr>
          <p:cNvPr id="10" name="5. Source" hidden="1">
            <a:extLst>
              <a:ext uri="{FF2B5EF4-FFF2-40B4-BE49-F238E27FC236}">
                <a16:creationId xmlns:a16="http://schemas.microsoft.com/office/drawing/2014/main" id="{81E2484B-3E40-408C-A350-5EB40C8A09F0}"/>
              </a:ext>
            </a:extLst>
          </p:cNvPr>
          <p:cNvSpPr txBox="1"/>
          <p:nvPr userDrawn="1">
            <p:custDataLst>
              <p:tags r:id="rId3"/>
            </p:custDataLst>
          </p:nvPr>
        </p:nvSpPr>
        <p:spPr>
          <a:xfrm>
            <a:off x="708978"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rtl="0"/>
            <a:r>
              <a:rPr lang="en-US" sz="800"/>
              <a:t>Source: …</a:t>
            </a:r>
          </a:p>
        </p:txBody>
      </p:sp>
      <p:pic>
        <p:nvPicPr>
          <p:cNvPr id="16" name="Picture 15" descr="Text&#10;&#10;Description automatically generated">
            <a:extLst>
              <a:ext uri="{FF2B5EF4-FFF2-40B4-BE49-F238E27FC236}">
                <a16:creationId xmlns:a16="http://schemas.microsoft.com/office/drawing/2014/main" id="{7ABC4E61-A5A5-1B4E-9D23-97139629EA6F}"/>
              </a:ext>
            </a:extLst>
          </p:cNvPr>
          <p:cNvPicPr>
            <a:picLocks noChangeAspect="1"/>
          </p:cNvPicPr>
          <p:nvPr userDrawn="1"/>
        </p:nvPicPr>
        <p:blipFill>
          <a:blip r:embed="rId10" cstate="email">
            <a:extLst>
              <a:ext uri="{28A0092B-C50C-407E-A947-70E740481C1C}">
                <a14:useLocalDpi xmlns:a14="http://schemas.microsoft.com/office/drawing/2010/main"/>
              </a:ext>
            </a:extLst>
          </a:blip>
          <a:stretch>
            <a:fillRect/>
          </a:stretch>
        </p:blipFill>
        <p:spPr>
          <a:xfrm>
            <a:off x="10407710" y="163516"/>
            <a:ext cx="1617599" cy="1842266"/>
          </a:xfrm>
          <a:prstGeom prst="rect">
            <a:avLst/>
          </a:prstGeom>
        </p:spPr>
      </p:pic>
      <p:sp>
        <p:nvSpPr>
          <p:cNvPr id="20" name="3. Subtitle">
            <a:extLst>
              <a:ext uri="{FF2B5EF4-FFF2-40B4-BE49-F238E27FC236}">
                <a16:creationId xmlns:a16="http://schemas.microsoft.com/office/drawing/2014/main" id="{D698BC25-D74F-7545-98EF-870916FFA75A}"/>
              </a:ext>
            </a:extLst>
          </p:cNvPr>
          <p:cNvSpPr>
            <a:spLocks noGrp="1"/>
          </p:cNvSpPr>
          <p:nvPr>
            <p:ph type="subTitle" idx="1"/>
            <p:custDataLst>
              <p:tags r:id="rId4"/>
            </p:custDataLst>
          </p:nvPr>
        </p:nvSpPr>
        <p:spPr>
          <a:xfrm>
            <a:off x="1219200" y="1115338"/>
            <a:ext cx="8534788" cy="338050"/>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noAutofit/>
          </a:bodyPr>
          <a:lstStyle>
            <a:lvl1pPr>
              <a:defRPr lang="en-US" b="1" baseline="0" dirty="0"/>
            </a:lvl1pPr>
          </a:lstStyle>
          <a:p>
            <a:pPr lvl="0"/>
            <a:r>
              <a:rPr lang="en-US"/>
              <a:t>Click to edit Master subtitle style</a:t>
            </a:r>
          </a:p>
        </p:txBody>
      </p:sp>
      <p:sp>
        <p:nvSpPr>
          <p:cNvPr id="23" name="2. Slide Title">
            <a:extLst>
              <a:ext uri="{FF2B5EF4-FFF2-40B4-BE49-F238E27FC236}">
                <a16:creationId xmlns:a16="http://schemas.microsoft.com/office/drawing/2014/main" id="{95DDCAA5-30C4-0C4A-B62F-15A9BB970E8B}"/>
              </a:ext>
            </a:extLst>
          </p:cNvPr>
          <p:cNvSpPr>
            <a:spLocks noGrp="1"/>
          </p:cNvSpPr>
          <p:nvPr>
            <p:ph type="title" hasCustomPrompt="1"/>
            <p:custDataLst>
              <p:tags r:id="rId5"/>
            </p:custDataLst>
          </p:nvPr>
        </p:nvSpPr>
        <p:spPr>
          <a:xfrm>
            <a:off x="1219201" y="266700"/>
            <a:ext cx="8534787" cy="731520"/>
          </a:xfrm>
          <a:prstGeom prst="rect">
            <a:avLst/>
          </a:prstGeom>
        </p:spPr>
        <p:txBody>
          <a:bodyPr vert="horz" wrap="square" lIns="0" tIns="0" rIns="0" bIns="0" rtlCol="0" anchor="t" anchorCtr="0">
            <a:noAutofit/>
          </a:bodyPr>
          <a:lstStyle/>
          <a:p>
            <a:pPr lvl="0"/>
            <a:r>
              <a:rPr lang="en-US"/>
              <a:t>CLICK TO EDIT MASTER TITLE STYLE</a:t>
            </a:r>
          </a:p>
        </p:txBody>
      </p:sp>
      <p:sp>
        <p:nvSpPr>
          <p:cNvPr id="24" name="object 3">
            <a:extLst>
              <a:ext uri="{FF2B5EF4-FFF2-40B4-BE49-F238E27FC236}">
                <a16:creationId xmlns:a16="http://schemas.microsoft.com/office/drawing/2014/main" id="{38474A15-D3DE-4341-9566-7DE105DDB3B6}"/>
              </a:ext>
            </a:extLst>
          </p:cNvPr>
          <p:cNvSpPr/>
          <p:nvPr userDrawn="1"/>
        </p:nvSpPr>
        <p:spPr>
          <a:xfrm>
            <a:off x="0" y="385"/>
            <a:ext cx="666932" cy="6857615"/>
          </a:xfrm>
          <a:custGeom>
            <a:avLst/>
            <a:gdLst/>
            <a:ahLst/>
            <a:cxnLst/>
            <a:rect l="l" t="t" r="r" b="b"/>
            <a:pathLst>
              <a:path w="1099820" h="11308715">
                <a:moveTo>
                  <a:pt x="1099442" y="0"/>
                </a:moveTo>
                <a:lnTo>
                  <a:pt x="0" y="0"/>
                </a:lnTo>
                <a:lnTo>
                  <a:pt x="0" y="11308556"/>
                </a:lnTo>
                <a:lnTo>
                  <a:pt x="1099442" y="11308556"/>
                </a:lnTo>
                <a:lnTo>
                  <a:pt x="1099442" y="0"/>
                </a:lnTo>
                <a:close/>
              </a:path>
            </a:pathLst>
          </a:custGeom>
          <a:solidFill>
            <a:srgbClr val="032544"/>
          </a:solidFill>
        </p:spPr>
        <p:txBody>
          <a:bodyPr wrap="square" lIns="0" tIns="0" rIns="0" bIns="0" rtlCol="0" anchor="ctr" anchorCtr="0"/>
          <a:lstStyle/>
          <a:p>
            <a:pPr marL="0" marR="0" lvl="0" indent="0" algn="l" defTabSz="554492" rtl="0" eaLnBrk="1" fontAlgn="auto" latinLnBrk="0" hangingPunct="1">
              <a:lnSpc>
                <a:spcPct val="100000"/>
              </a:lnSpc>
              <a:spcBef>
                <a:spcPts val="0"/>
              </a:spcBef>
              <a:spcAft>
                <a:spcPts val="0"/>
              </a:spcAft>
              <a:buClrTx/>
              <a:buSzTx/>
              <a:buFontTx/>
              <a:buNone/>
              <a:tabLst/>
              <a:defRPr/>
            </a:pPr>
            <a:endParaRPr kumimoji="0" sz="1092" b="0" i="0" u="none" strike="noStrike" kern="1200" cap="none" spc="0" normalizeH="0" baseline="0" noProof="0">
              <a:ln>
                <a:noFill/>
              </a:ln>
              <a:solidFill>
                <a:prstClr val="black"/>
              </a:solidFill>
              <a:effectLst/>
              <a:uLnTx/>
              <a:uFillTx/>
              <a:latin typeface="Arial"/>
              <a:ea typeface="+mn-ea"/>
              <a:cs typeface="+mn-cs"/>
            </a:endParaRPr>
          </a:p>
        </p:txBody>
      </p:sp>
      <p:sp>
        <p:nvSpPr>
          <p:cNvPr id="27" name="Slide Number">
            <a:extLst>
              <a:ext uri="{FF2B5EF4-FFF2-40B4-BE49-F238E27FC236}">
                <a16:creationId xmlns:a16="http://schemas.microsoft.com/office/drawing/2014/main" id="{B4B380E5-4C34-A04A-9340-91AD2FCEF57C}"/>
              </a:ext>
            </a:extLst>
          </p:cNvPr>
          <p:cNvSpPr>
            <a:spLocks noChangeArrowheads="1"/>
          </p:cNvSpPr>
          <p:nvPr userDrawn="1">
            <p:custDataLst>
              <p:tags r:id="rId6"/>
            </p:custDataLst>
          </p:nvPr>
        </p:nvSpPr>
        <p:spPr bwMode="black">
          <a:xfrm>
            <a:off x="214" y="6499139"/>
            <a:ext cx="666931" cy="138499"/>
          </a:xfrm>
          <a:prstGeom prst="rect">
            <a:avLst/>
          </a:prstGeom>
          <a:noFill/>
          <a:ln w="9525" algn="ctr">
            <a:noFill/>
            <a:miter lim="800000"/>
            <a:headEnd/>
            <a:tailEnd/>
          </a:ln>
          <a:effectLst/>
        </p:spPr>
        <p:txBody>
          <a:bodyPr wrap="square" lIns="0" tIns="0" rIns="0" bIns="0" anchor="ctr" anchorCtr="0">
            <a:noAutofit/>
          </a:bodyPr>
          <a:lstStyle/>
          <a:p>
            <a:pPr algn="ctr" defTabSz="610744" rtl="0" fontAlgn="auto">
              <a:spcBef>
                <a:spcPts val="0"/>
              </a:spcBef>
              <a:spcAft>
                <a:spcPts val="0"/>
              </a:spcAft>
              <a:defRPr/>
            </a:pPr>
            <a:fld id="{4ABDCABE-3F10-B64C-92F1-862014417034}" type="slidenum">
              <a:rPr lang="en-US" sz="900" b="1" smtClean="0">
                <a:solidFill>
                  <a:schemeClr val="accent2"/>
                </a:solidFill>
                <a:latin typeface="+mn-lt"/>
                <a:ea typeface="+mn-ea"/>
                <a:cs typeface="Arial" panose="020B0604020202020204" pitchFamily="34" charset="0"/>
              </a:rPr>
              <a:pPr algn="ctr" defTabSz="610744" rtl="0" fontAlgn="auto">
                <a:spcBef>
                  <a:spcPts val="0"/>
                </a:spcBef>
                <a:spcAft>
                  <a:spcPts val="0"/>
                </a:spcAft>
                <a:defRPr/>
              </a:pPr>
              <a:t>‹#›</a:t>
            </a:fld>
            <a:endParaRPr lang="en-US" sz="900" b="1">
              <a:solidFill>
                <a:schemeClr val="accent2"/>
              </a:solidFill>
              <a:latin typeface="+mn-lt"/>
              <a:ea typeface="+mn-ea"/>
              <a:cs typeface="Arial" panose="020B0604020202020204" pitchFamily="34" charset="0"/>
            </a:endParaRPr>
          </a:p>
        </p:txBody>
      </p:sp>
      <p:sp>
        <p:nvSpPr>
          <p:cNvPr id="30" name="object 33">
            <a:extLst>
              <a:ext uri="{FF2B5EF4-FFF2-40B4-BE49-F238E27FC236}">
                <a16:creationId xmlns:a16="http://schemas.microsoft.com/office/drawing/2014/main" id="{71B23A21-3655-1949-90CD-6F8EE57FEFA8}"/>
              </a:ext>
            </a:extLst>
          </p:cNvPr>
          <p:cNvSpPr/>
          <p:nvPr userDrawn="1"/>
        </p:nvSpPr>
        <p:spPr bwMode="ltGray">
          <a:xfrm>
            <a:off x="207858" y="134690"/>
            <a:ext cx="251217" cy="252183"/>
          </a:xfrm>
          <a:custGeom>
            <a:avLst/>
            <a:gdLst/>
            <a:ahLst/>
            <a:cxnLst/>
            <a:rect l="l" t="t" r="r" b="b"/>
            <a:pathLst>
              <a:path w="2146935" h="2155190">
                <a:moveTo>
                  <a:pt x="1266482" y="823137"/>
                </a:moveTo>
                <a:lnTo>
                  <a:pt x="1260373" y="776630"/>
                </a:lnTo>
                <a:lnTo>
                  <a:pt x="1248156" y="731075"/>
                </a:lnTo>
                <a:lnTo>
                  <a:pt x="1229829" y="687095"/>
                </a:lnTo>
                <a:lnTo>
                  <a:pt x="1205407" y="645312"/>
                </a:lnTo>
                <a:lnTo>
                  <a:pt x="1077137" y="456450"/>
                </a:lnTo>
                <a:lnTo>
                  <a:pt x="1069263" y="456450"/>
                </a:lnTo>
                <a:lnTo>
                  <a:pt x="940981" y="645312"/>
                </a:lnTo>
                <a:lnTo>
                  <a:pt x="916559" y="687095"/>
                </a:lnTo>
                <a:lnTo>
                  <a:pt x="898232" y="731075"/>
                </a:lnTo>
                <a:lnTo>
                  <a:pt x="886015" y="776630"/>
                </a:lnTo>
                <a:lnTo>
                  <a:pt x="879906" y="823137"/>
                </a:lnTo>
                <a:lnTo>
                  <a:pt x="879906" y="869962"/>
                </a:lnTo>
                <a:lnTo>
                  <a:pt x="886015" y="916470"/>
                </a:lnTo>
                <a:lnTo>
                  <a:pt x="898232" y="962037"/>
                </a:lnTo>
                <a:lnTo>
                  <a:pt x="916559" y="1006017"/>
                </a:lnTo>
                <a:lnTo>
                  <a:pt x="940981" y="1047800"/>
                </a:lnTo>
                <a:lnTo>
                  <a:pt x="1069263" y="1236649"/>
                </a:lnTo>
                <a:lnTo>
                  <a:pt x="1077137" y="1236649"/>
                </a:lnTo>
                <a:lnTo>
                  <a:pt x="1205407" y="1047800"/>
                </a:lnTo>
                <a:lnTo>
                  <a:pt x="1229829" y="1006017"/>
                </a:lnTo>
                <a:lnTo>
                  <a:pt x="1248156" y="962037"/>
                </a:lnTo>
                <a:lnTo>
                  <a:pt x="1260373" y="916470"/>
                </a:lnTo>
                <a:lnTo>
                  <a:pt x="1266482" y="869962"/>
                </a:lnTo>
                <a:lnTo>
                  <a:pt x="1266482" y="823137"/>
                </a:lnTo>
                <a:close/>
              </a:path>
              <a:path w="2146935" h="2155190">
                <a:moveTo>
                  <a:pt x="1725752" y="1154430"/>
                </a:moveTo>
                <a:lnTo>
                  <a:pt x="1724113" y="1124280"/>
                </a:lnTo>
                <a:lnTo>
                  <a:pt x="1719516" y="1091349"/>
                </a:lnTo>
                <a:lnTo>
                  <a:pt x="1716951" y="1089190"/>
                </a:lnTo>
                <a:lnTo>
                  <a:pt x="1505661" y="1089190"/>
                </a:lnTo>
                <a:lnTo>
                  <a:pt x="1457210" y="1092466"/>
                </a:lnTo>
                <a:lnTo>
                  <a:pt x="1409115" y="1101979"/>
                </a:lnTo>
                <a:lnTo>
                  <a:pt x="1361909" y="1117282"/>
                </a:lnTo>
                <a:lnTo>
                  <a:pt x="1316164" y="1137894"/>
                </a:lnTo>
                <a:lnTo>
                  <a:pt x="1272413" y="1163358"/>
                </a:lnTo>
                <a:lnTo>
                  <a:pt x="1231214" y="1193215"/>
                </a:lnTo>
                <a:lnTo>
                  <a:pt x="1193101" y="1226997"/>
                </a:lnTo>
                <a:lnTo>
                  <a:pt x="1158633" y="1264246"/>
                </a:lnTo>
                <a:lnTo>
                  <a:pt x="1128356" y="1304493"/>
                </a:lnTo>
                <a:lnTo>
                  <a:pt x="1102817" y="1347279"/>
                </a:lnTo>
                <a:lnTo>
                  <a:pt x="1082573" y="1392135"/>
                </a:lnTo>
                <a:lnTo>
                  <a:pt x="1078712" y="1397012"/>
                </a:lnTo>
                <a:lnTo>
                  <a:pt x="1073200" y="1398638"/>
                </a:lnTo>
                <a:lnTo>
                  <a:pt x="1067676" y="1397012"/>
                </a:lnTo>
                <a:lnTo>
                  <a:pt x="1063815" y="1392135"/>
                </a:lnTo>
                <a:lnTo>
                  <a:pt x="1043571" y="1347279"/>
                </a:lnTo>
                <a:lnTo>
                  <a:pt x="1018032" y="1304493"/>
                </a:lnTo>
                <a:lnTo>
                  <a:pt x="987755" y="1264246"/>
                </a:lnTo>
                <a:lnTo>
                  <a:pt x="953287" y="1226997"/>
                </a:lnTo>
                <a:lnTo>
                  <a:pt x="915174" y="1193215"/>
                </a:lnTo>
                <a:lnTo>
                  <a:pt x="873975" y="1163358"/>
                </a:lnTo>
                <a:lnTo>
                  <a:pt x="830224" y="1137894"/>
                </a:lnTo>
                <a:lnTo>
                  <a:pt x="784479" y="1117282"/>
                </a:lnTo>
                <a:lnTo>
                  <a:pt x="737273" y="1101979"/>
                </a:lnTo>
                <a:lnTo>
                  <a:pt x="689178" y="1092466"/>
                </a:lnTo>
                <a:lnTo>
                  <a:pt x="640740" y="1089190"/>
                </a:lnTo>
                <a:lnTo>
                  <a:pt x="429437" y="1089190"/>
                </a:lnTo>
                <a:lnTo>
                  <a:pt x="426872" y="1091349"/>
                </a:lnTo>
                <a:lnTo>
                  <a:pt x="422287" y="1124280"/>
                </a:lnTo>
                <a:lnTo>
                  <a:pt x="420636" y="1154430"/>
                </a:lnTo>
                <a:lnTo>
                  <a:pt x="421779" y="1184541"/>
                </a:lnTo>
                <a:lnTo>
                  <a:pt x="438404" y="1260563"/>
                </a:lnTo>
                <a:lnTo>
                  <a:pt x="456196" y="1304239"/>
                </a:lnTo>
                <a:lnTo>
                  <a:pt x="479044" y="1344993"/>
                </a:lnTo>
                <a:lnTo>
                  <a:pt x="506564" y="1382433"/>
                </a:lnTo>
                <a:lnTo>
                  <a:pt x="538340" y="1416164"/>
                </a:lnTo>
                <a:lnTo>
                  <a:pt x="573989" y="1445793"/>
                </a:lnTo>
                <a:lnTo>
                  <a:pt x="613105" y="1470914"/>
                </a:lnTo>
                <a:lnTo>
                  <a:pt x="655307" y="1491157"/>
                </a:lnTo>
                <a:lnTo>
                  <a:pt x="700214" y="1506093"/>
                </a:lnTo>
                <a:lnTo>
                  <a:pt x="747395" y="1515351"/>
                </a:lnTo>
                <a:lnTo>
                  <a:pt x="796493" y="1518526"/>
                </a:lnTo>
                <a:lnTo>
                  <a:pt x="851547" y="1518526"/>
                </a:lnTo>
                <a:lnTo>
                  <a:pt x="896594" y="1523060"/>
                </a:lnTo>
                <a:lnTo>
                  <a:pt x="939025" y="1536204"/>
                </a:lnTo>
                <a:lnTo>
                  <a:pt x="977773" y="1557197"/>
                </a:lnTo>
                <a:lnTo>
                  <a:pt x="1011732" y="1585328"/>
                </a:lnTo>
                <a:lnTo>
                  <a:pt x="1039837" y="1619859"/>
                </a:lnTo>
                <a:lnTo>
                  <a:pt x="1061008" y="1660055"/>
                </a:lnTo>
                <a:lnTo>
                  <a:pt x="1067892" y="1677047"/>
                </a:lnTo>
                <a:lnTo>
                  <a:pt x="1078509" y="1677047"/>
                </a:lnTo>
                <a:lnTo>
                  <a:pt x="1106551" y="1619859"/>
                </a:lnTo>
                <a:lnTo>
                  <a:pt x="1134656" y="1585328"/>
                </a:lnTo>
                <a:lnTo>
                  <a:pt x="1168628" y="1557197"/>
                </a:lnTo>
                <a:lnTo>
                  <a:pt x="1207363" y="1536204"/>
                </a:lnTo>
                <a:lnTo>
                  <a:pt x="1249807" y="1523060"/>
                </a:lnTo>
                <a:lnTo>
                  <a:pt x="1294853" y="1518526"/>
                </a:lnTo>
                <a:lnTo>
                  <a:pt x="1349908" y="1518526"/>
                </a:lnTo>
                <a:lnTo>
                  <a:pt x="1398993" y="1515351"/>
                </a:lnTo>
                <a:lnTo>
                  <a:pt x="1446187" y="1506093"/>
                </a:lnTo>
                <a:lnTo>
                  <a:pt x="1491081" y="1491157"/>
                </a:lnTo>
                <a:lnTo>
                  <a:pt x="1533283" y="1470914"/>
                </a:lnTo>
                <a:lnTo>
                  <a:pt x="1572412" y="1445793"/>
                </a:lnTo>
                <a:lnTo>
                  <a:pt x="1608061" y="1416164"/>
                </a:lnTo>
                <a:lnTo>
                  <a:pt x="1639836" y="1382433"/>
                </a:lnTo>
                <a:lnTo>
                  <a:pt x="1667344" y="1344993"/>
                </a:lnTo>
                <a:lnTo>
                  <a:pt x="1690192" y="1304239"/>
                </a:lnTo>
                <a:lnTo>
                  <a:pt x="1707997" y="1260563"/>
                </a:lnTo>
                <a:lnTo>
                  <a:pt x="1720342" y="1214374"/>
                </a:lnTo>
                <a:lnTo>
                  <a:pt x="1724621" y="1184541"/>
                </a:lnTo>
                <a:lnTo>
                  <a:pt x="1725752" y="1154430"/>
                </a:lnTo>
                <a:close/>
              </a:path>
              <a:path w="2146935" h="2155190">
                <a:moveTo>
                  <a:pt x="2146376" y="0"/>
                </a:moveTo>
                <a:lnTo>
                  <a:pt x="0" y="0"/>
                </a:lnTo>
                <a:lnTo>
                  <a:pt x="0" y="129540"/>
                </a:lnTo>
                <a:lnTo>
                  <a:pt x="0" y="2024380"/>
                </a:lnTo>
                <a:lnTo>
                  <a:pt x="0" y="2155190"/>
                </a:lnTo>
                <a:lnTo>
                  <a:pt x="2146376" y="2155190"/>
                </a:lnTo>
                <a:lnTo>
                  <a:pt x="2146376" y="2024773"/>
                </a:lnTo>
                <a:lnTo>
                  <a:pt x="2146376" y="2024380"/>
                </a:lnTo>
                <a:lnTo>
                  <a:pt x="2146376" y="129946"/>
                </a:lnTo>
                <a:lnTo>
                  <a:pt x="2016531" y="129946"/>
                </a:lnTo>
                <a:lnTo>
                  <a:pt x="2016531" y="2024380"/>
                </a:lnTo>
                <a:lnTo>
                  <a:pt x="129870" y="2024380"/>
                </a:lnTo>
                <a:lnTo>
                  <a:pt x="129870" y="129540"/>
                </a:lnTo>
                <a:lnTo>
                  <a:pt x="2146376" y="129540"/>
                </a:lnTo>
                <a:lnTo>
                  <a:pt x="2146376" y="0"/>
                </a:lnTo>
                <a:close/>
              </a:path>
            </a:pathLst>
          </a:custGeom>
          <a:solidFill>
            <a:srgbClr val="028FFF"/>
          </a:solidFill>
        </p:spPr>
        <p:txBody>
          <a:bodyPr wrap="square" lIns="0" tIns="0" rIns="0" bIns="0" rtlCol="0" anchor="ctr" anchorCtr="0"/>
          <a:lstStyle/>
          <a:p>
            <a:endParaRPr/>
          </a:p>
        </p:txBody>
      </p:sp>
      <p:sp>
        <p:nvSpPr>
          <p:cNvPr id="12" name="Content Placeholder 3">
            <a:extLst>
              <a:ext uri="{FF2B5EF4-FFF2-40B4-BE49-F238E27FC236}">
                <a16:creationId xmlns:a16="http://schemas.microsoft.com/office/drawing/2014/main" id="{B04802FE-0E3A-8143-8906-363757995C46}"/>
              </a:ext>
            </a:extLst>
          </p:cNvPr>
          <p:cNvSpPr>
            <a:spLocks noGrp="1"/>
          </p:cNvSpPr>
          <p:nvPr>
            <p:ph sz="quarter" idx="10"/>
          </p:nvPr>
        </p:nvSpPr>
        <p:spPr>
          <a:xfrm>
            <a:off x="1219200" y="1691235"/>
            <a:ext cx="3200400" cy="4625676"/>
          </a:xfrm>
          <a:prstGeom prst="rect">
            <a:avLst/>
          </a:prstGeom>
          <a:solidFill>
            <a:schemeClr val="bg2"/>
          </a:solidFill>
        </p:spPr>
        <p:txBody>
          <a:bodyPr lIns="182880" tIns="91440" rIns="182880"/>
          <a:lstStyle>
            <a:lvl1pPr>
              <a:defRPr sz="1200"/>
            </a:lvl1pPr>
            <a:lvl2pPr>
              <a:defRPr sz="12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3">
            <a:extLst>
              <a:ext uri="{FF2B5EF4-FFF2-40B4-BE49-F238E27FC236}">
                <a16:creationId xmlns:a16="http://schemas.microsoft.com/office/drawing/2014/main" id="{71EB37D5-0D52-F14F-9D8F-FD161CD3A99B}"/>
              </a:ext>
            </a:extLst>
          </p:cNvPr>
          <p:cNvSpPr>
            <a:spLocks noGrp="1"/>
          </p:cNvSpPr>
          <p:nvPr>
            <p:ph sz="quarter" idx="11"/>
          </p:nvPr>
        </p:nvSpPr>
        <p:spPr>
          <a:xfrm>
            <a:off x="4700631" y="1691235"/>
            <a:ext cx="3200400" cy="4625676"/>
          </a:xfrm>
          <a:prstGeom prst="rect">
            <a:avLst/>
          </a:prstGeom>
          <a:solidFill>
            <a:schemeClr val="bg2"/>
          </a:solidFill>
        </p:spPr>
        <p:txBody>
          <a:bodyPr lIns="182880" tIns="91440" rIns="182880"/>
          <a:lstStyle>
            <a:lvl1pPr>
              <a:defRPr sz="1200"/>
            </a:lvl1pPr>
            <a:lvl2pPr>
              <a:defRPr sz="12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3">
            <a:extLst>
              <a:ext uri="{FF2B5EF4-FFF2-40B4-BE49-F238E27FC236}">
                <a16:creationId xmlns:a16="http://schemas.microsoft.com/office/drawing/2014/main" id="{7141E3E4-DC7C-E549-BBBD-0CDEFE1B4B45}"/>
              </a:ext>
            </a:extLst>
          </p:cNvPr>
          <p:cNvSpPr>
            <a:spLocks noGrp="1"/>
          </p:cNvSpPr>
          <p:nvPr>
            <p:ph sz="quarter" idx="12"/>
          </p:nvPr>
        </p:nvSpPr>
        <p:spPr>
          <a:xfrm>
            <a:off x="8182062" y="1691235"/>
            <a:ext cx="3200400" cy="4625676"/>
          </a:xfrm>
          <a:prstGeom prst="rect">
            <a:avLst/>
          </a:prstGeom>
          <a:solidFill>
            <a:schemeClr val="bg2"/>
          </a:solidFill>
        </p:spPr>
        <p:txBody>
          <a:bodyPr lIns="182880" tIns="91440" rIns="182880"/>
          <a:lstStyle>
            <a:lvl1pPr>
              <a:defRPr sz="1200"/>
            </a:lvl1pPr>
            <a:lvl2pPr>
              <a:defRPr sz="12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Vertical Text Placeholder 8">
            <a:extLst>
              <a:ext uri="{FF2B5EF4-FFF2-40B4-BE49-F238E27FC236}">
                <a16:creationId xmlns:a16="http://schemas.microsoft.com/office/drawing/2014/main" id="{C42E7D9D-5258-A248-85EF-A355724F3353}"/>
              </a:ext>
            </a:extLst>
          </p:cNvPr>
          <p:cNvSpPr>
            <a:spLocks noGrp="1"/>
          </p:cNvSpPr>
          <p:nvPr>
            <p:ph type="body" orient="vert" sz="quarter" idx="13" hasCustomPrompt="1"/>
          </p:nvPr>
        </p:nvSpPr>
        <p:spPr>
          <a:xfrm rot="10800000">
            <a:off x="264429" y="571503"/>
            <a:ext cx="138499" cy="2464594"/>
          </a:xfrm>
          <a:prstGeom prst="rect">
            <a:avLst/>
          </a:prstGeom>
        </p:spPr>
        <p:txBody>
          <a:bodyPr vert="eaVert" lIns="0" tIns="0" rIns="0" bIns="0"/>
          <a:lstStyle>
            <a:lvl1pPr algn="r">
              <a:defRPr lang="en-US" sz="880" kern="1200" cap="all" baseline="0" dirty="0" smtClean="0">
                <a:solidFill>
                  <a:schemeClr val="accent2"/>
                </a:solidFill>
                <a:latin typeface="+mj-lt"/>
                <a:ea typeface="+mn-ea"/>
                <a:cs typeface="+mn-cs"/>
              </a:defRPr>
            </a:lvl1pPr>
          </a:lstStyle>
          <a:p>
            <a:pPr lvl="0"/>
            <a:r>
              <a:rPr lang="en-US"/>
              <a:t>Click to edit CHAPTER NAME</a:t>
            </a:r>
          </a:p>
        </p:txBody>
      </p:sp>
      <p:sp>
        <p:nvSpPr>
          <p:cNvPr id="18" name="Oval 17">
            <a:extLst>
              <a:ext uri="{FF2B5EF4-FFF2-40B4-BE49-F238E27FC236}">
                <a16:creationId xmlns:a16="http://schemas.microsoft.com/office/drawing/2014/main" id="{2ACA7CFF-2126-F84F-B9A4-E989D5121B9E}"/>
              </a:ext>
            </a:extLst>
          </p:cNvPr>
          <p:cNvSpPr/>
          <p:nvPr userDrawn="1"/>
        </p:nvSpPr>
        <p:spPr>
          <a:xfrm>
            <a:off x="12742164" y="6159731"/>
            <a:ext cx="698269" cy="698269"/>
          </a:xfrm>
          <a:prstGeom prst="ellipse">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a:spcBef>
                <a:spcPts val="300"/>
              </a:spcBef>
              <a:spcAft>
                <a:spcPts val="300"/>
              </a:spcAft>
            </a:pPr>
            <a:r>
              <a:rPr lang="en-US" sz="1600" b="1">
                <a:solidFill>
                  <a:schemeClr val="bg1"/>
                </a:solidFill>
              </a:rPr>
              <a:t>V6</a:t>
            </a:r>
          </a:p>
        </p:txBody>
      </p:sp>
      <p:sp>
        <p:nvSpPr>
          <p:cNvPr id="21" name="TextBox 20">
            <a:extLst>
              <a:ext uri="{FF2B5EF4-FFF2-40B4-BE49-F238E27FC236}">
                <a16:creationId xmlns:a16="http://schemas.microsoft.com/office/drawing/2014/main" id="{091FA124-535C-0E0F-A874-C07195680A87}"/>
              </a:ext>
            </a:extLst>
          </p:cNvPr>
          <p:cNvSpPr txBox="1"/>
          <p:nvPr userDrawn="1"/>
        </p:nvSpPr>
        <p:spPr>
          <a:xfrm>
            <a:off x="-4267200" y="-68785"/>
            <a:ext cx="3715356" cy="4498543"/>
          </a:xfrm>
          <a:prstGeom prst="rect">
            <a:avLst/>
          </a:prstGeom>
          <a:solidFill>
            <a:schemeClr val="tx1"/>
          </a:solidFill>
          <a:ln w="6350">
            <a:noFill/>
            <a:miter lim="800000"/>
          </a:ln>
        </p:spPr>
        <p:txBody>
          <a:bodyPr vert="horz" wrap="square" lIns="182880" tIns="182880" rIns="0" bIns="0" rtlCol="0">
            <a:noAutofit/>
          </a:bodyPr>
          <a:lstStyle/>
          <a:p>
            <a:pPr algn="l">
              <a:spcBef>
                <a:spcPts val="0"/>
              </a:spcBef>
              <a:spcAft>
                <a:spcPts val="0"/>
              </a:spcAft>
              <a:buNone/>
            </a:pPr>
            <a:r>
              <a:rPr lang="en-US" sz="2000" b="1">
                <a:solidFill>
                  <a:schemeClr val="accent3"/>
                </a:solidFill>
              </a:rPr>
              <a:t>INTERIOR</a:t>
            </a:r>
            <a:br>
              <a:rPr lang="en-US" sz="2000" b="1">
                <a:solidFill>
                  <a:schemeClr val="accent3"/>
                </a:solidFill>
              </a:rPr>
            </a:br>
            <a:r>
              <a:rPr lang="en-US" sz="2000" b="1">
                <a:solidFill>
                  <a:schemeClr val="accent3"/>
                </a:solidFill>
              </a:rPr>
              <a:t>Headline Styling</a:t>
            </a:r>
          </a:p>
          <a:p>
            <a:pPr algn="l">
              <a:spcBef>
                <a:spcPts val="0"/>
              </a:spcBef>
              <a:spcAft>
                <a:spcPts val="0"/>
              </a:spcAft>
              <a:buNone/>
            </a:pPr>
            <a:br>
              <a:rPr lang="en-US" sz="1600">
                <a:solidFill>
                  <a:schemeClr val="bg1"/>
                </a:solidFill>
              </a:rPr>
            </a:br>
            <a:r>
              <a:rPr lang="en-US" sz="1600">
                <a:solidFill>
                  <a:schemeClr val="bg1"/>
                </a:solidFill>
                <a:latin typeface="+mj-lt"/>
              </a:rPr>
              <a:t>Arial Black (Headings) </a:t>
            </a:r>
            <a:br>
              <a:rPr lang="en-US" sz="1600">
                <a:solidFill>
                  <a:schemeClr val="bg1"/>
                </a:solidFill>
                <a:latin typeface="+mj-lt"/>
              </a:rPr>
            </a:br>
            <a:r>
              <a:rPr lang="en-US" sz="1600">
                <a:solidFill>
                  <a:schemeClr val="bg1"/>
                </a:solidFill>
                <a:latin typeface="+mj-lt"/>
              </a:rPr>
              <a:t>ALL CAPS 36 </a:t>
            </a:r>
            <a:r>
              <a:rPr lang="en-US" sz="1600" err="1">
                <a:solidFill>
                  <a:schemeClr val="bg1"/>
                </a:solidFill>
                <a:latin typeface="+mj-lt"/>
              </a:rPr>
              <a:t>pt</a:t>
            </a:r>
            <a:endParaRPr lang="en-US" sz="1600">
              <a:solidFill>
                <a:schemeClr val="bg1"/>
              </a:solidFill>
              <a:latin typeface="+mj-lt"/>
            </a:endParaRPr>
          </a:p>
          <a:p>
            <a:pPr algn="l">
              <a:spcBef>
                <a:spcPts val="0"/>
              </a:spcBef>
              <a:spcAft>
                <a:spcPts val="0"/>
              </a:spcAft>
              <a:buNone/>
            </a:pPr>
            <a:r>
              <a:rPr lang="en-US" sz="1600">
                <a:solidFill>
                  <a:schemeClr val="bg1"/>
                </a:solidFill>
                <a:latin typeface="+mj-lt"/>
              </a:rPr>
              <a:t>FIRST LINE NAVY</a:t>
            </a:r>
            <a:br>
              <a:rPr lang="en-US" sz="1600">
                <a:solidFill>
                  <a:schemeClr val="bg1"/>
                </a:solidFill>
                <a:latin typeface="+mj-lt"/>
              </a:rPr>
            </a:br>
            <a:r>
              <a:rPr lang="en-US" sz="1600">
                <a:solidFill>
                  <a:schemeClr val="tx2"/>
                </a:solidFill>
                <a:latin typeface="+mj-lt"/>
              </a:rPr>
              <a:t>SECOND LINE BRIGHT BLUE</a:t>
            </a:r>
          </a:p>
          <a:p>
            <a:pPr algn="l">
              <a:spcBef>
                <a:spcPts val="0"/>
              </a:spcBef>
              <a:spcAft>
                <a:spcPts val="0"/>
              </a:spcAft>
              <a:buNone/>
            </a:pPr>
            <a:r>
              <a:rPr lang="en-US" sz="1600">
                <a:solidFill>
                  <a:schemeClr val="bg1"/>
                </a:solidFill>
                <a:latin typeface="+mj-lt"/>
              </a:rPr>
              <a:t>50 Characters MAX</a:t>
            </a:r>
          </a:p>
          <a:p>
            <a:pPr algn="l">
              <a:spcBef>
                <a:spcPts val="0"/>
              </a:spcBef>
              <a:spcAft>
                <a:spcPts val="0"/>
              </a:spcAft>
              <a:buNone/>
            </a:pPr>
            <a:r>
              <a:rPr lang="en-US" sz="1600" b="0" i="0" kern="1200">
                <a:solidFill>
                  <a:schemeClr val="bg1"/>
                </a:solidFill>
                <a:effectLst/>
                <a:latin typeface="+mj-lt"/>
                <a:ea typeface="+mn-ea"/>
                <a:cs typeface="+mn-cs"/>
              </a:rPr>
              <a:t>All Headlines MUST be 2 lines</a:t>
            </a:r>
            <a:endParaRPr lang="en-US" sz="1600">
              <a:solidFill>
                <a:schemeClr val="bg1"/>
              </a:solidFill>
              <a:latin typeface="+mj-lt"/>
            </a:endParaRPr>
          </a:p>
          <a:p>
            <a:pPr algn="l">
              <a:spcBef>
                <a:spcPts val="0"/>
              </a:spcBef>
              <a:spcAft>
                <a:spcPts val="0"/>
              </a:spcAft>
              <a:buNone/>
            </a:pPr>
            <a:endParaRPr lang="en-US" sz="1600" b="1">
              <a:solidFill>
                <a:schemeClr val="bg1"/>
              </a:solidFill>
              <a:latin typeface="+mn-lt"/>
            </a:endParaRPr>
          </a:p>
          <a:p>
            <a:pPr algn="l">
              <a:spcBef>
                <a:spcPts val="0"/>
              </a:spcBef>
              <a:spcAft>
                <a:spcPts val="0"/>
              </a:spcAft>
              <a:buNone/>
            </a:pPr>
            <a:endParaRPr lang="en-US" sz="1600" b="1">
              <a:solidFill>
                <a:schemeClr val="bg1"/>
              </a:solidFill>
              <a:latin typeface="+mn-lt"/>
            </a:endParaRPr>
          </a:p>
          <a:p>
            <a:pPr algn="l">
              <a:spcBef>
                <a:spcPts val="0"/>
              </a:spcBef>
              <a:spcAft>
                <a:spcPts val="0"/>
              </a:spcAft>
              <a:buNone/>
            </a:pPr>
            <a:r>
              <a:rPr lang="en-US" sz="2000" b="1">
                <a:solidFill>
                  <a:schemeClr val="accent3"/>
                </a:solidFill>
                <a:latin typeface="+mn-lt"/>
              </a:rPr>
              <a:t>Subheading Styling</a:t>
            </a:r>
          </a:p>
          <a:p>
            <a:pPr algn="l">
              <a:spcBef>
                <a:spcPts val="0"/>
              </a:spcBef>
              <a:spcAft>
                <a:spcPts val="0"/>
              </a:spcAft>
              <a:buNone/>
            </a:pPr>
            <a:endParaRPr lang="en-US" sz="1600" b="1">
              <a:solidFill>
                <a:schemeClr val="bg1"/>
              </a:solidFill>
              <a:latin typeface="+mn-lt"/>
            </a:endParaRPr>
          </a:p>
          <a:p>
            <a:pPr algn="l">
              <a:spcBef>
                <a:spcPts val="0"/>
              </a:spcBef>
              <a:spcAft>
                <a:spcPts val="0"/>
              </a:spcAft>
              <a:buNone/>
            </a:pPr>
            <a:r>
              <a:rPr lang="en-US" sz="1600" b="1">
                <a:solidFill>
                  <a:schemeClr val="bg1"/>
                </a:solidFill>
                <a:latin typeface="+mn-lt"/>
              </a:rPr>
              <a:t>Arial (Body) </a:t>
            </a:r>
            <a:br>
              <a:rPr lang="en-US" sz="1600" b="1">
                <a:solidFill>
                  <a:schemeClr val="bg1"/>
                </a:solidFill>
                <a:latin typeface="+mn-lt"/>
              </a:rPr>
            </a:br>
            <a:r>
              <a:rPr lang="en-US" sz="1600" b="1">
                <a:solidFill>
                  <a:schemeClr val="bg1"/>
                </a:solidFill>
                <a:latin typeface="+mn-lt"/>
              </a:rPr>
              <a:t>Bold 16 </a:t>
            </a:r>
            <a:r>
              <a:rPr lang="en-US" sz="1600" b="1" err="1">
                <a:solidFill>
                  <a:schemeClr val="bg1"/>
                </a:solidFill>
                <a:latin typeface="+mn-lt"/>
              </a:rPr>
              <a:t>pt</a:t>
            </a:r>
            <a:r>
              <a:rPr lang="en-US" sz="1600" b="1">
                <a:solidFill>
                  <a:schemeClr val="bg1"/>
                </a:solidFill>
                <a:latin typeface="+mn-lt"/>
              </a:rPr>
              <a:t> Sentence case</a:t>
            </a:r>
            <a:br>
              <a:rPr lang="en-US" sz="1600" b="1">
                <a:solidFill>
                  <a:schemeClr val="bg1"/>
                </a:solidFill>
                <a:latin typeface="+mn-lt"/>
              </a:rPr>
            </a:br>
            <a:r>
              <a:rPr lang="en-US" sz="1600" b="1">
                <a:solidFill>
                  <a:schemeClr val="bg1"/>
                </a:solidFill>
                <a:latin typeface="+mn-lt"/>
              </a:rPr>
              <a:t>85 character MAX</a:t>
            </a:r>
          </a:p>
        </p:txBody>
      </p:sp>
    </p:spTree>
    <p:extLst>
      <p:ext uri="{BB962C8B-B14F-4D97-AF65-F5344CB8AC3E}">
        <p14:creationId xmlns:p14="http://schemas.microsoft.com/office/powerpoint/2010/main" val="19760188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 Columns">
    <p:spTree>
      <p:nvGrpSpPr>
        <p:cNvPr id="1" name=""/>
        <p:cNvGrpSpPr/>
        <p:nvPr/>
      </p:nvGrpSpPr>
      <p:grpSpPr>
        <a:xfrm>
          <a:off x="0" y="0"/>
          <a:ext cx="0" cy="0"/>
          <a:chOff x="0" y="0"/>
          <a:chExt cx="0" cy="0"/>
        </a:xfrm>
      </p:grpSpPr>
      <p:graphicFrame>
        <p:nvGraphicFramePr>
          <p:cNvPr id="10" name="Object 9" hidden="1">
            <a:extLst>
              <a:ext uri="{FF2B5EF4-FFF2-40B4-BE49-F238E27FC236}">
                <a16:creationId xmlns:a16="http://schemas.microsoft.com/office/drawing/2014/main" id="{9BA84E71-6FE7-4585-B82E-BE5603311945}"/>
              </a:ext>
            </a:extLst>
          </p:cNvPr>
          <p:cNvGraphicFramePr>
            <a:graphicFrameLocks noChangeAspect="1"/>
          </p:cNvGraphicFramePr>
          <p:nvPr userDrawn="1">
            <p:custDataLst>
              <p:tags r:id="rId1"/>
            </p:custDataLst>
            <p:extLst>
              <p:ext uri="{D42A27DB-BD31-4B8C-83A1-F6EECF244321}">
                <p14:modId xmlns:p14="http://schemas.microsoft.com/office/powerpoint/2010/main" val="273938676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7" imgW="592" imgH="591" progId="TCLayout.ActiveDocument.1">
                  <p:embed/>
                </p:oleObj>
              </mc:Choice>
              <mc:Fallback>
                <p:oleObj name="think-cell Slide" r:id="rId7" imgW="592" imgH="591" progId="TCLayout.ActiveDocument.1">
                  <p:embed/>
                  <p:pic>
                    <p:nvPicPr>
                      <p:cNvPr id="10" name="Object 9" hidden="1">
                        <a:extLst>
                          <a:ext uri="{FF2B5EF4-FFF2-40B4-BE49-F238E27FC236}">
                            <a16:creationId xmlns:a16="http://schemas.microsoft.com/office/drawing/2014/main" id="{9BA84E71-6FE7-4585-B82E-BE5603311945}"/>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9" name="Rectangle 8" hidden="1">
            <a:extLst>
              <a:ext uri="{FF2B5EF4-FFF2-40B4-BE49-F238E27FC236}">
                <a16:creationId xmlns:a16="http://schemas.microsoft.com/office/drawing/2014/main" id="{D62A08AB-557D-4245-84FA-9DB6B6C6845A}"/>
              </a:ext>
            </a:extLst>
          </p:cNvPr>
          <p:cNvSpPr/>
          <p:nvPr userDrawn="1">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300"/>
              </a:spcBef>
              <a:spcAft>
                <a:spcPts val="300"/>
              </a:spcAft>
            </a:pPr>
            <a:endParaRPr lang="en-US" sz="2500" b="1" i="0" baseline="0">
              <a:solidFill>
                <a:schemeClr val="bg1"/>
              </a:solidFill>
              <a:latin typeface="Arial" panose="020B0604020202020204" pitchFamily="34" charset="0"/>
              <a:ea typeface="+mj-ea"/>
              <a:cs typeface="+mj-cs"/>
              <a:sym typeface="Arial" panose="020B0604020202020204" pitchFamily="34" charset="0"/>
            </a:endParaRPr>
          </a:p>
        </p:txBody>
      </p:sp>
      <p:sp>
        <p:nvSpPr>
          <p:cNvPr id="6" name="5. Source" hidden="1">
            <a:extLst>
              <a:ext uri="{FF2B5EF4-FFF2-40B4-BE49-F238E27FC236}">
                <a16:creationId xmlns:a16="http://schemas.microsoft.com/office/drawing/2014/main" id="{0E2D5DBB-C1B8-4A27-836D-C2E6D553234D}"/>
              </a:ext>
            </a:extLst>
          </p:cNvPr>
          <p:cNvSpPr txBox="1"/>
          <p:nvPr userDrawn="1">
            <p:custDataLst>
              <p:tags r:id="rId3"/>
            </p:custDataLst>
          </p:nvPr>
        </p:nvSpPr>
        <p:spPr>
          <a:xfrm>
            <a:off x="708978"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rtl="0"/>
            <a:r>
              <a:rPr lang="en-US" sz="800"/>
              <a:t>Source: …</a:t>
            </a:r>
          </a:p>
        </p:txBody>
      </p:sp>
      <p:sp>
        <p:nvSpPr>
          <p:cNvPr id="13" name="3. Subtitle">
            <a:extLst>
              <a:ext uri="{FF2B5EF4-FFF2-40B4-BE49-F238E27FC236}">
                <a16:creationId xmlns:a16="http://schemas.microsoft.com/office/drawing/2014/main" id="{D81928C4-91E1-9E47-BB14-3A1FFD05BB9D}"/>
              </a:ext>
            </a:extLst>
          </p:cNvPr>
          <p:cNvSpPr>
            <a:spLocks noGrp="1"/>
          </p:cNvSpPr>
          <p:nvPr>
            <p:ph type="subTitle" idx="1"/>
            <p:custDataLst>
              <p:tags r:id="rId4"/>
            </p:custDataLst>
          </p:nvPr>
        </p:nvSpPr>
        <p:spPr>
          <a:xfrm>
            <a:off x="1219200" y="1115338"/>
            <a:ext cx="8534788" cy="338050"/>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noAutofit/>
          </a:bodyPr>
          <a:lstStyle>
            <a:lvl1pPr>
              <a:defRPr lang="en-US" b="1" baseline="0" dirty="0"/>
            </a:lvl1pPr>
          </a:lstStyle>
          <a:p>
            <a:pPr lvl="0"/>
            <a:r>
              <a:rPr lang="en-US"/>
              <a:t>Click to edit Master subtitle style</a:t>
            </a:r>
          </a:p>
        </p:txBody>
      </p:sp>
      <p:sp>
        <p:nvSpPr>
          <p:cNvPr id="14" name="2. Slide Title">
            <a:extLst>
              <a:ext uri="{FF2B5EF4-FFF2-40B4-BE49-F238E27FC236}">
                <a16:creationId xmlns:a16="http://schemas.microsoft.com/office/drawing/2014/main" id="{2B8D06AA-ECA8-1C44-BA9D-AFE4704F7A2A}"/>
              </a:ext>
            </a:extLst>
          </p:cNvPr>
          <p:cNvSpPr>
            <a:spLocks noGrp="1"/>
          </p:cNvSpPr>
          <p:nvPr>
            <p:ph type="title" hasCustomPrompt="1"/>
            <p:custDataLst>
              <p:tags r:id="rId5"/>
            </p:custDataLst>
          </p:nvPr>
        </p:nvSpPr>
        <p:spPr>
          <a:xfrm>
            <a:off x="1219201" y="266700"/>
            <a:ext cx="8534787" cy="731520"/>
          </a:xfrm>
          <a:prstGeom prst="rect">
            <a:avLst/>
          </a:prstGeom>
        </p:spPr>
        <p:txBody>
          <a:bodyPr vert="horz" wrap="square" lIns="0" tIns="0" rIns="0" bIns="0" rtlCol="0" anchor="t" anchorCtr="0">
            <a:noAutofit/>
          </a:bodyPr>
          <a:lstStyle/>
          <a:p>
            <a:pPr lvl="0"/>
            <a:r>
              <a:rPr lang="en-US"/>
              <a:t>CLICK TO EDIT MASTER TITLE STYLE</a:t>
            </a:r>
          </a:p>
        </p:txBody>
      </p:sp>
      <p:sp>
        <p:nvSpPr>
          <p:cNvPr id="15" name="Content Placeholder 3">
            <a:extLst>
              <a:ext uri="{FF2B5EF4-FFF2-40B4-BE49-F238E27FC236}">
                <a16:creationId xmlns:a16="http://schemas.microsoft.com/office/drawing/2014/main" id="{BE7EA5C3-E1EB-E640-965F-32CAA7788E40}"/>
              </a:ext>
            </a:extLst>
          </p:cNvPr>
          <p:cNvSpPr>
            <a:spLocks noGrp="1"/>
          </p:cNvSpPr>
          <p:nvPr>
            <p:ph sz="quarter" idx="10"/>
          </p:nvPr>
        </p:nvSpPr>
        <p:spPr>
          <a:xfrm>
            <a:off x="1219200" y="1691235"/>
            <a:ext cx="2457796" cy="4625676"/>
          </a:xfrm>
          <a:prstGeom prst="rect">
            <a:avLst/>
          </a:prstGeom>
          <a:solidFill>
            <a:schemeClr val="bg2"/>
          </a:solidFill>
        </p:spPr>
        <p:txBody>
          <a:bodyPr lIns="182880" tIns="182880" rIns="182880" bIns="182880">
            <a:noAutofit/>
          </a:bodyPr>
          <a:lstStyle>
            <a:lvl1pPr>
              <a:defRPr sz="1200"/>
            </a:lvl1pPr>
            <a:lvl2pPr>
              <a:defRPr sz="12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3">
            <a:extLst>
              <a:ext uri="{FF2B5EF4-FFF2-40B4-BE49-F238E27FC236}">
                <a16:creationId xmlns:a16="http://schemas.microsoft.com/office/drawing/2014/main" id="{B14CACF7-FECE-2A41-9948-B6B82A26FA12}"/>
              </a:ext>
            </a:extLst>
          </p:cNvPr>
          <p:cNvSpPr>
            <a:spLocks noGrp="1"/>
          </p:cNvSpPr>
          <p:nvPr>
            <p:ph sz="quarter" idx="11"/>
          </p:nvPr>
        </p:nvSpPr>
        <p:spPr>
          <a:xfrm>
            <a:off x="3859876" y="1691235"/>
            <a:ext cx="2457796" cy="4625676"/>
          </a:xfrm>
          <a:prstGeom prst="rect">
            <a:avLst/>
          </a:prstGeom>
          <a:solidFill>
            <a:schemeClr val="bg2"/>
          </a:solidFill>
        </p:spPr>
        <p:txBody>
          <a:bodyPr lIns="182880" tIns="182880" rIns="182880" bIns="182880">
            <a:noAutofit/>
          </a:bodyPr>
          <a:lstStyle>
            <a:lvl1pPr>
              <a:defRPr sz="1200"/>
            </a:lvl1pPr>
            <a:lvl2pPr>
              <a:defRPr sz="12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Content Placeholder 3">
            <a:extLst>
              <a:ext uri="{FF2B5EF4-FFF2-40B4-BE49-F238E27FC236}">
                <a16:creationId xmlns:a16="http://schemas.microsoft.com/office/drawing/2014/main" id="{A256962F-1934-1C46-8406-A98260E977C3}"/>
              </a:ext>
            </a:extLst>
          </p:cNvPr>
          <p:cNvSpPr>
            <a:spLocks noGrp="1"/>
          </p:cNvSpPr>
          <p:nvPr>
            <p:ph sz="quarter" idx="12"/>
          </p:nvPr>
        </p:nvSpPr>
        <p:spPr>
          <a:xfrm>
            <a:off x="6500552" y="1691235"/>
            <a:ext cx="2457796" cy="4625676"/>
          </a:xfrm>
          <a:prstGeom prst="rect">
            <a:avLst/>
          </a:prstGeom>
          <a:solidFill>
            <a:schemeClr val="bg2"/>
          </a:solidFill>
        </p:spPr>
        <p:txBody>
          <a:bodyPr lIns="182880" tIns="182880" rIns="182880" bIns="182880">
            <a:noAutofit/>
          </a:bodyPr>
          <a:lstStyle>
            <a:lvl1pPr>
              <a:defRPr sz="1200"/>
            </a:lvl1pPr>
            <a:lvl2pPr>
              <a:defRPr sz="12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Content Placeholder 3">
            <a:extLst>
              <a:ext uri="{FF2B5EF4-FFF2-40B4-BE49-F238E27FC236}">
                <a16:creationId xmlns:a16="http://schemas.microsoft.com/office/drawing/2014/main" id="{0E1CD668-6DE2-6947-9DCE-4067B250EF74}"/>
              </a:ext>
            </a:extLst>
          </p:cNvPr>
          <p:cNvSpPr>
            <a:spLocks noGrp="1"/>
          </p:cNvSpPr>
          <p:nvPr>
            <p:ph sz="quarter" idx="13"/>
          </p:nvPr>
        </p:nvSpPr>
        <p:spPr>
          <a:xfrm>
            <a:off x="9141228" y="1691235"/>
            <a:ext cx="2457796" cy="4625676"/>
          </a:xfrm>
          <a:prstGeom prst="rect">
            <a:avLst/>
          </a:prstGeom>
          <a:solidFill>
            <a:schemeClr val="bg2"/>
          </a:solidFill>
        </p:spPr>
        <p:txBody>
          <a:bodyPr lIns="182880" tIns="182880" rIns="182880" bIns="182880">
            <a:noAutofit/>
          </a:bodyPr>
          <a:lstStyle>
            <a:lvl1pPr>
              <a:defRPr sz="1200"/>
            </a:lvl1pPr>
            <a:lvl2pPr>
              <a:defRPr sz="12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Vertical Text Placeholder 8">
            <a:extLst>
              <a:ext uri="{FF2B5EF4-FFF2-40B4-BE49-F238E27FC236}">
                <a16:creationId xmlns:a16="http://schemas.microsoft.com/office/drawing/2014/main" id="{744C8962-ECDD-9F4F-BE18-9E78183EB3EF}"/>
              </a:ext>
            </a:extLst>
          </p:cNvPr>
          <p:cNvSpPr>
            <a:spLocks noGrp="1"/>
          </p:cNvSpPr>
          <p:nvPr>
            <p:ph type="body" orient="vert" sz="quarter" idx="14" hasCustomPrompt="1"/>
          </p:nvPr>
        </p:nvSpPr>
        <p:spPr>
          <a:xfrm rot="10800000">
            <a:off x="264429" y="571503"/>
            <a:ext cx="138499" cy="2464594"/>
          </a:xfrm>
          <a:prstGeom prst="rect">
            <a:avLst/>
          </a:prstGeom>
        </p:spPr>
        <p:txBody>
          <a:bodyPr vert="eaVert" lIns="0" tIns="0" rIns="0" bIns="0"/>
          <a:lstStyle>
            <a:lvl1pPr algn="r">
              <a:defRPr lang="en-US" sz="880" kern="1200" cap="all" baseline="0" dirty="0" smtClean="0">
                <a:solidFill>
                  <a:schemeClr val="accent2"/>
                </a:solidFill>
                <a:latin typeface="+mj-lt"/>
                <a:ea typeface="+mn-ea"/>
                <a:cs typeface="+mn-cs"/>
              </a:defRPr>
            </a:lvl1pPr>
          </a:lstStyle>
          <a:p>
            <a:pPr lvl="0"/>
            <a:r>
              <a:rPr lang="en-US"/>
              <a:t>Click to edit CHAPTER NAME</a:t>
            </a:r>
          </a:p>
        </p:txBody>
      </p:sp>
      <p:sp>
        <p:nvSpPr>
          <p:cNvPr id="12" name="TextBox 11">
            <a:extLst>
              <a:ext uri="{FF2B5EF4-FFF2-40B4-BE49-F238E27FC236}">
                <a16:creationId xmlns:a16="http://schemas.microsoft.com/office/drawing/2014/main" id="{62DB9D79-7F37-8DF9-BBE2-823FAF73411B}"/>
              </a:ext>
            </a:extLst>
          </p:cNvPr>
          <p:cNvSpPr txBox="1"/>
          <p:nvPr userDrawn="1"/>
        </p:nvSpPr>
        <p:spPr>
          <a:xfrm>
            <a:off x="-4267200" y="-68785"/>
            <a:ext cx="3715356" cy="4498543"/>
          </a:xfrm>
          <a:prstGeom prst="rect">
            <a:avLst/>
          </a:prstGeom>
          <a:solidFill>
            <a:schemeClr val="tx1"/>
          </a:solidFill>
          <a:ln w="6350">
            <a:noFill/>
            <a:miter lim="800000"/>
          </a:ln>
        </p:spPr>
        <p:txBody>
          <a:bodyPr vert="horz" wrap="square" lIns="182880" tIns="182880" rIns="0" bIns="0" rtlCol="0">
            <a:noAutofit/>
          </a:bodyPr>
          <a:lstStyle/>
          <a:p>
            <a:pPr algn="l">
              <a:spcBef>
                <a:spcPts val="0"/>
              </a:spcBef>
              <a:spcAft>
                <a:spcPts val="0"/>
              </a:spcAft>
              <a:buNone/>
            </a:pPr>
            <a:r>
              <a:rPr lang="en-US" sz="2000" b="1">
                <a:solidFill>
                  <a:schemeClr val="accent3"/>
                </a:solidFill>
              </a:rPr>
              <a:t>INTERIOR</a:t>
            </a:r>
            <a:br>
              <a:rPr lang="en-US" sz="2000" b="1">
                <a:solidFill>
                  <a:schemeClr val="accent3"/>
                </a:solidFill>
              </a:rPr>
            </a:br>
            <a:r>
              <a:rPr lang="en-US" sz="2000" b="1">
                <a:solidFill>
                  <a:schemeClr val="accent3"/>
                </a:solidFill>
              </a:rPr>
              <a:t>Headline Styling</a:t>
            </a:r>
          </a:p>
          <a:p>
            <a:pPr algn="l">
              <a:spcBef>
                <a:spcPts val="0"/>
              </a:spcBef>
              <a:spcAft>
                <a:spcPts val="0"/>
              </a:spcAft>
              <a:buNone/>
            </a:pPr>
            <a:br>
              <a:rPr lang="en-US" sz="1600">
                <a:solidFill>
                  <a:schemeClr val="bg1"/>
                </a:solidFill>
              </a:rPr>
            </a:br>
            <a:r>
              <a:rPr lang="en-US" sz="1600">
                <a:solidFill>
                  <a:schemeClr val="bg1"/>
                </a:solidFill>
                <a:latin typeface="+mj-lt"/>
              </a:rPr>
              <a:t>Arial Black (Headings) </a:t>
            </a:r>
            <a:br>
              <a:rPr lang="en-US" sz="1600">
                <a:solidFill>
                  <a:schemeClr val="bg1"/>
                </a:solidFill>
                <a:latin typeface="+mj-lt"/>
              </a:rPr>
            </a:br>
            <a:r>
              <a:rPr lang="en-US" sz="1600">
                <a:solidFill>
                  <a:schemeClr val="bg1"/>
                </a:solidFill>
                <a:latin typeface="+mj-lt"/>
              </a:rPr>
              <a:t>ALL CAPS 36 </a:t>
            </a:r>
            <a:r>
              <a:rPr lang="en-US" sz="1600" err="1">
                <a:solidFill>
                  <a:schemeClr val="bg1"/>
                </a:solidFill>
                <a:latin typeface="+mj-lt"/>
              </a:rPr>
              <a:t>pt</a:t>
            </a:r>
            <a:endParaRPr lang="en-US" sz="1600">
              <a:solidFill>
                <a:schemeClr val="bg1"/>
              </a:solidFill>
              <a:latin typeface="+mj-lt"/>
            </a:endParaRPr>
          </a:p>
          <a:p>
            <a:pPr algn="l">
              <a:spcBef>
                <a:spcPts val="0"/>
              </a:spcBef>
              <a:spcAft>
                <a:spcPts val="0"/>
              </a:spcAft>
              <a:buNone/>
            </a:pPr>
            <a:r>
              <a:rPr lang="en-US" sz="1600">
                <a:solidFill>
                  <a:schemeClr val="bg1"/>
                </a:solidFill>
                <a:latin typeface="+mj-lt"/>
              </a:rPr>
              <a:t>FIRST LINE NAVY</a:t>
            </a:r>
            <a:br>
              <a:rPr lang="en-US" sz="1600">
                <a:solidFill>
                  <a:schemeClr val="bg1"/>
                </a:solidFill>
                <a:latin typeface="+mj-lt"/>
              </a:rPr>
            </a:br>
            <a:r>
              <a:rPr lang="en-US" sz="1600">
                <a:solidFill>
                  <a:schemeClr val="tx2"/>
                </a:solidFill>
                <a:latin typeface="+mj-lt"/>
              </a:rPr>
              <a:t>SECOND LINE BRIGHT BLUE</a:t>
            </a:r>
          </a:p>
          <a:p>
            <a:pPr algn="l">
              <a:spcBef>
                <a:spcPts val="0"/>
              </a:spcBef>
              <a:spcAft>
                <a:spcPts val="0"/>
              </a:spcAft>
              <a:buNone/>
            </a:pPr>
            <a:r>
              <a:rPr lang="en-US" sz="1600">
                <a:solidFill>
                  <a:schemeClr val="bg1"/>
                </a:solidFill>
                <a:latin typeface="+mj-lt"/>
              </a:rPr>
              <a:t>50 Characters MAX</a:t>
            </a:r>
          </a:p>
          <a:p>
            <a:pPr algn="l">
              <a:spcBef>
                <a:spcPts val="0"/>
              </a:spcBef>
              <a:spcAft>
                <a:spcPts val="0"/>
              </a:spcAft>
              <a:buNone/>
            </a:pPr>
            <a:r>
              <a:rPr lang="en-US" sz="1600" b="0" i="0" kern="1200">
                <a:solidFill>
                  <a:schemeClr val="bg1"/>
                </a:solidFill>
                <a:effectLst/>
                <a:latin typeface="+mj-lt"/>
                <a:ea typeface="+mn-ea"/>
                <a:cs typeface="+mn-cs"/>
              </a:rPr>
              <a:t>All Headlines MUST be 2 lines</a:t>
            </a:r>
            <a:endParaRPr lang="en-US" sz="1600">
              <a:solidFill>
                <a:schemeClr val="bg1"/>
              </a:solidFill>
              <a:latin typeface="+mj-lt"/>
            </a:endParaRPr>
          </a:p>
          <a:p>
            <a:pPr algn="l">
              <a:spcBef>
                <a:spcPts val="0"/>
              </a:spcBef>
              <a:spcAft>
                <a:spcPts val="0"/>
              </a:spcAft>
              <a:buNone/>
            </a:pPr>
            <a:endParaRPr lang="en-US" sz="1600" b="1">
              <a:solidFill>
                <a:schemeClr val="bg1"/>
              </a:solidFill>
              <a:latin typeface="+mn-lt"/>
            </a:endParaRPr>
          </a:p>
          <a:p>
            <a:pPr algn="l">
              <a:spcBef>
                <a:spcPts val="0"/>
              </a:spcBef>
              <a:spcAft>
                <a:spcPts val="0"/>
              </a:spcAft>
              <a:buNone/>
            </a:pPr>
            <a:endParaRPr lang="en-US" sz="1600" b="1">
              <a:solidFill>
                <a:schemeClr val="bg1"/>
              </a:solidFill>
              <a:latin typeface="+mn-lt"/>
            </a:endParaRPr>
          </a:p>
          <a:p>
            <a:pPr algn="l">
              <a:spcBef>
                <a:spcPts val="0"/>
              </a:spcBef>
              <a:spcAft>
                <a:spcPts val="0"/>
              </a:spcAft>
              <a:buNone/>
            </a:pPr>
            <a:r>
              <a:rPr lang="en-US" sz="2000" b="1">
                <a:solidFill>
                  <a:schemeClr val="accent3"/>
                </a:solidFill>
                <a:latin typeface="+mn-lt"/>
              </a:rPr>
              <a:t>Subheading Styling</a:t>
            </a:r>
          </a:p>
          <a:p>
            <a:pPr algn="l">
              <a:spcBef>
                <a:spcPts val="0"/>
              </a:spcBef>
              <a:spcAft>
                <a:spcPts val="0"/>
              </a:spcAft>
              <a:buNone/>
            </a:pPr>
            <a:endParaRPr lang="en-US" sz="1600" b="1">
              <a:solidFill>
                <a:schemeClr val="bg1"/>
              </a:solidFill>
              <a:latin typeface="+mn-lt"/>
            </a:endParaRPr>
          </a:p>
          <a:p>
            <a:pPr algn="l">
              <a:spcBef>
                <a:spcPts val="0"/>
              </a:spcBef>
              <a:spcAft>
                <a:spcPts val="0"/>
              </a:spcAft>
              <a:buNone/>
            </a:pPr>
            <a:r>
              <a:rPr lang="en-US" sz="1600" b="1">
                <a:solidFill>
                  <a:schemeClr val="bg1"/>
                </a:solidFill>
                <a:latin typeface="+mn-lt"/>
              </a:rPr>
              <a:t>Arial (Body) </a:t>
            </a:r>
            <a:br>
              <a:rPr lang="en-US" sz="1600" b="1">
                <a:solidFill>
                  <a:schemeClr val="bg1"/>
                </a:solidFill>
                <a:latin typeface="+mn-lt"/>
              </a:rPr>
            </a:br>
            <a:r>
              <a:rPr lang="en-US" sz="1600" b="1">
                <a:solidFill>
                  <a:schemeClr val="bg1"/>
                </a:solidFill>
                <a:latin typeface="+mn-lt"/>
              </a:rPr>
              <a:t>Bold 16 </a:t>
            </a:r>
            <a:r>
              <a:rPr lang="en-US" sz="1600" b="1" err="1">
                <a:solidFill>
                  <a:schemeClr val="bg1"/>
                </a:solidFill>
                <a:latin typeface="+mn-lt"/>
              </a:rPr>
              <a:t>pt</a:t>
            </a:r>
            <a:r>
              <a:rPr lang="en-US" sz="1600" b="1">
                <a:solidFill>
                  <a:schemeClr val="bg1"/>
                </a:solidFill>
                <a:latin typeface="+mn-lt"/>
              </a:rPr>
              <a:t> Sentence case</a:t>
            </a:r>
            <a:br>
              <a:rPr lang="en-US" sz="1600" b="1">
                <a:solidFill>
                  <a:schemeClr val="bg1"/>
                </a:solidFill>
                <a:latin typeface="+mn-lt"/>
              </a:rPr>
            </a:br>
            <a:r>
              <a:rPr lang="en-US" sz="1600" b="1">
                <a:solidFill>
                  <a:schemeClr val="bg1"/>
                </a:solidFill>
                <a:latin typeface="+mn-lt"/>
              </a:rPr>
              <a:t>85 character MAX</a:t>
            </a:r>
          </a:p>
        </p:txBody>
      </p:sp>
    </p:spTree>
    <p:extLst>
      <p:ext uri="{BB962C8B-B14F-4D97-AF65-F5344CB8AC3E}">
        <p14:creationId xmlns:p14="http://schemas.microsoft.com/office/powerpoint/2010/main" val="35852816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 Top Logo">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E10AAB5F-CF0A-4C58-81CA-92C1A8CB9003}"/>
              </a:ext>
            </a:extLst>
          </p:cNvPr>
          <p:cNvGraphicFramePr>
            <a:graphicFrameLocks noChangeAspect="1"/>
          </p:cNvGraphicFramePr>
          <p:nvPr userDrawn="1">
            <p:custDataLst>
              <p:tags r:id="rId1"/>
            </p:custDataLst>
            <p:extLst>
              <p:ext uri="{D42A27DB-BD31-4B8C-83A1-F6EECF244321}">
                <p14:modId xmlns:p14="http://schemas.microsoft.com/office/powerpoint/2010/main" val="243797737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592" imgH="591" progId="TCLayout.ActiveDocument.1">
                  <p:embed/>
                </p:oleObj>
              </mc:Choice>
              <mc:Fallback>
                <p:oleObj name="think-cell Slide" r:id="rId5" imgW="592" imgH="591" progId="TCLayout.ActiveDocument.1">
                  <p:embed/>
                  <p:pic>
                    <p:nvPicPr>
                      <p:cNvPr id="4" name="Object 3" hidden="1">
                        <a:extLst>
                          <a:ext uri="{FF2B5EF4-FFF2-40B4-BE49-F238E27FC236}">
                            <a16:creationId xmlns:a16="http://schemas.microsoft.com/office/drawing/2014/main" id="{E10AAB5F-CF0A-4C58-81CA-92C1A8CB9003}"/>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8DA53433-5DFE-4583-A5C0-DE3F3C3DDE88}"/>
              </a:ext>
            </a:extLst>
          </p:cNvPr>
          <p:cNvSpPr/>
          <p:nvPr userDrawn="1">
            <p:custDataLst>
              <p:tags r:id="rId2"/>
            </p:custDataLst>
          </p:nvPr>
        </p:nvSpPr>
        <p:spPr>
          <a:xfrm>
            <a:off x="0" y="0"/>
            <a:ext cx="158750" cy="158750"/>
          </a:xfrm>
          <a:prstGeom prst="rect">
            <a:avLst/>
          </a:prstGeom>
          <a:solidFill>
            <a:schemeClr val="tx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300"/>
              </a:spcBef>
              <a:spcAft>
                <a:spcPts val="300"/>
              </a:spcAft>
            </a:pPr>
            <a:endParaRPr lang="en-US" sz="2500" b="1" i="0" baseline="0">
              <a:solidFill>
                <a:schemeClr val="bg1"/>
              </a:solidFill>
              <a:latin typeface="Arial" panose="020B0604020202020204" pitchFamily="34" charset="0"/>
              <a:ea typeface="+mj-ea"/>
              <a:cs typeface="+mj-cs"/>
              <a:sym typeface="Arial" panose="020B0604020202020204" pitchFamily="34" charset="0"/>
            </a:endParaRPr>
          </a:p>
        </p:txBody>
      </p:sp>
      <p:sp>
        <p:nvSpPr>
          <p:cNvPr id="7" name="5. Source" hidden="1">
            <a:extLst>
              <a:ext uri="{FF2B5EF4-FFF2-40B4-BE49-F238E27FC236}">
                <a16:creationId xmlns:a16="http://schemas.microsoft.com/office/drawing/2014/main" id="{677DA9EB-F148-4622-AB71-9F38D348578D}"/>
              </a:ext>
            </a:extLst>
          </p:cNvPr>
          <p:cNvSpPr txBox="1"/>
          <p:nvPr userDrawn="1">
            <p:custDataLst>
              <p:tags r:id="rId3"/>
            </p:custDataLst>
          </p:nvPr>
        </p:nvSpPr>
        <p:spPr>
          <a:xfrm>
            <a:off x="708978"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rtl="0"/>
            <a:r>
              <a:rPr lang="en-US" sz="800"/>
              <a:t>Source: …</a:t>
            </a:r>
          </a:p>
        </p:txBody>
      </p:sp>
      <p:sp>
        <p:nvSpPr>
          <p:cNvPr id="10" name="Vertical Text Placeholder 8">
            <a:extLst>
              <a:ext uri="{FF2B5EF4-FFF2-40B4-BE49-F238E27FC236}">
                <a16:creationId xmlns:a16="http://schemas.microsoft.com/office/drawing/2014/main" id="{B2516B65-DA0C-8648-843E-30205A6AC786}"/>
              </a:ext>
            </a:extLst>
          </p:cNvPr>
          <p:cNvSpPr>
            <a:spLocks noGrp="1"/>
          </p:cNvSpPr>
          <p:nvPr>
            <p:ph type="body" orient="vert" sz="quarter" idx="10" hasCustomPrompt="1"/>
          </p:nvPr>
        </p:nvSpPr>
        <p:spPr>
          <a:xfrm rot="10800000">
            <a:off x="264429" y="571503"/>
            <a:ext cx="138499" cy="2464594"/>
          </a:xfrm>
          <a:prstGeom prst="rect">
            <a:avLst/>
          </a:prstGeom>
        </p:spPr>
        <p:txBody>
          <a:bodyPr vert="eaVert" lIns="0" tIns="0" rIns="0" bIns="0"/>
          <a:lstStyle>
            <a:lvl1pPr algn="r">
              <a:defRPr lang="en-US" sz="880" kern="1200" cap="all" baseline="0" dirty="0" smtClean="0">
                <a:solidFill>
                  <a:schemeClr val="accent2"/>
                </a:solidFill>
                <a:latin typeface="+mj-lt"/>
                <a:ea typeface="+mn-ea"/>
                <a:cs typeface="+mn-cs"/>
              </a:defRPr>
            </a:lvl1pPr>
          </a:lstStyle>
          <a:p>
            <a:pPr lvl="0"/>
            <a:r>
              <a:rPr lang="en-US"/>
              <a:t>Click to edit CHAPTER NAME</a:t>
            </a:r>
          </a:p>
        </p:txBody>
      </p:sp>
      <p:sp>
        <p:nvSpPr>
          <p:cNvPr id="6" name="TextBox 5">
            <a:extLst>
              <a:ext uri="{FF2B5EF4-FFF2-40B4-BE49-F238E27FC236}">
                <a16:creationId xmlns:a16="http://schemas.microsoft.com/office/drawing/2014/main" id="{83DA17FA-107A-037D-688F-B9165FA48803}"/>
              </a:ext>
            </a:extLst>
          </p:cNvPr>
          <p:cNvSpPr txBox="1"/>
          <p:nvPr userDrawn="1"/>
        </p:nvSpPr>
        <p:spPr>
          <a:xfrm>
            <a:off x="-4267200" y="-68785"/>
            <a:ext cx="3715356" cy="4498543"/>
          </a:xfrm>
          <a:prstGeom prst="rect">
            <a:avLst/>
          </a:prstGeom>
          <a:solidFill>
            <a:schemeClr val="tx1"/>
          </a:solidFill>
          <a:ln w="6350">
            <a:noFill/>
            <a:miter lim="800000"/>
          </a:ln>
        </p:spPr>
        <p:txBody>
          <a:bodyPr vert="horz" wrap="square" lIns="182880" tIns="182880" rIns="0" bIns="0" rtlCol="0">
            <a:noAutofit/>
          </a:bodyPr>
          <a:lstStyle/>
          <a:p>
            <a:pPr algn="l">
              <a:spcBef>
                <a:spcPts val="0"/>
              </a:spcBef>
              <a:spcAft>
                <a:spcPts val="0"/>
              </a:spcAft>
              <a:buNone/>
            </a:pPr>
            <a:r>
              <a:rPr lang="en-US" sz="2000" b="1">
                <a:solidFill>
                  <a:schemeClr val="accent3"/>
                </a:solidFill>
              </a:rPr>
              <a:t>INTERIOR</a:t>
            </a:r>
            <a:br>
              <a:rPr lang="en-US" sz="2000" b="1">
                <a:solidFill>
                  <a:schemeClr val="accent3"/>
                </a:solidFill>
              </a:rPr>
            </a:br>
            <a:r>
              <a:rPr lang="en-US" sz="2000" b="1">
                <a:solidFill>
                  <a:schemeClr val="accent3"/>
                </a:solidFill>
              </a:rPr>
              <a:t>Headline Styling</a:t>
            </a:r>
          </a:p>
          <a:p>
            <a:pPr algn="l">
              <a:spcBef>
                <a:spcPts val="0"/>
              </a:spcBef>
              <a:spcAft>
                <a:spcPts val="0"/>
              </a:spcAft>
              <a:buNone/>
            </a:pPr>
            <a:br>
              <a:rPr lang="en-US" sz="1600">
                <a:solidFill>
                  <a:schemeClr val="bg1"/>
                </a:solidFill>
              </a:rPr>
            </a:br>
            <a:r>
              <a:rPr lang="en-US" sz="1600">
                <a:solidFill>
                  <a:schemeClr val="bg1"/>
                </a:solidFill>
                <a:latin typeface="+mj-lt"/>
              </a:rPr>
              <a:t>Arial Black (Headings) </a:t>
            </a:r>
            <a:br>
              <a:rPr lang="en-US" sz="1600">
                <a:solidFill>
                  <a:schemeClr val="bg1"/>
                </a:solidFill>
                <a:latin typeface="+mj-lt"/>
              </a:rPr>
            </a:br>
            <a:r>
              <a:rPr lang="en-US" sz="1600">
                <a:solidFill>
                  <a:schemeClr val="bg1"/>
                </a:solidFill>
                <a:latin typeface="+mj-lt"/>
              </a:rPr>
              <a:t>ALL CAPS 36 </a:t>
            </a:r>
            <a:r>
              <a:rPr lang="en-US" sz="1600" err="1">
                <a:solidFill>
                  <a:schemeClr val="bg1"/>
                </a:solidFill>
                <a:latin typeface="+mj-lt"/>
              </a:rPr>
              <a:t>pt</a:t>
            </a:r>
            <a:endParaRPr lang="en-US" sz="1600">
              <a:solidFill>
                <a:schemeClr val="bg1"/>
              </a:solidFill>
              <a:latin typeface="+mj-lt"/>
            </a:endParaRPr>
          </a:p>
          <a:p>
            <a:pPr algn="l">
              <a:spcBef>
                <a:spcPts val="0"/>
              </a:spcBef>
              <a:spcAft>
                <a:spcPts val="0"/>
              </a:spcAft>
              <a:buNone/>
            </a:pPr>
            <a:r>
              <a:rPr lang="en-US" sz="1600">
                <a:solidFill>
                  <a:schemeClr val="bg1"/>
                </a:solidFill>
                <a:latin typeface="+mj-lt"/>
              </a:rPr>
              <a:t>FIRST LINE NAVY</a:t>
            </a:r>
            <a:br>
              <a:rPr lang="en-US" sz="1600">
                <a:solidFill>
                  <a:schemeClr val="bg1"/>
                </a:solidFill>
                <a:latin typeface="+mj-lt"/>
              </a:rPr>
            </a:br>
            <a:r>
              <a:rPr lang="en-US" sz="1600">
                <a:solidFill>
                  <a:schemeClr val="tx2"/>
                </a:solidFill>
                <a:latin typeface="+mj-lt"/>
              </a:rPr>
              <a:t>SECOND LINE BRIGHT BLUE</a:t>
            </a:r>
          </a:p>
          <a:p>
            <a:pPr algn="l">
              <a:spcBef>
                <a:spcPts val="0"/>
              </a:spcBef>
              <a:spcAft>
                <a:spcPts val="0"/>
              </a:spcAft>
              <a:buNone/>
            </a:pPr>
            <a:r>
              <a:rPr lang="en-US" sz="1600">
                <a:solidFill>
                  <a:schemeClr val="bg1"/>
                </a:solidFill>
                <a:latin typeface="+mj-lt"/>
              </a:rPr>
              <a:t>50 Characters MAX</a:t>
            </a:r>
          </a:p>
          <a:p>
            <a:pPr algn="l">
              <a:spcBef>
                <a:spcPts val="0"/>
              </a:spcBef>
              <a:spcAft>
                <a:spcPts val="0"/>
              </a:spcAft>
              <a:buNone/>
            </a:pPr>
            <a:r>
              <a:rPr lang="en-US" sz="1600" b="0" i="0" kern="1200">
                <a:solidFill>
                  <a:schemeClr val="bg1"/>
                </a:solidFill>
                <a:effectLst/>
                <a:latin typeface="+mj-lt"/>
                <a:ea typeface="+mn-ea"/>
                <a:cs typeface="+mn-cs"/>
              </a:rPr>
              <a:t>All Headlines MUST be 2 lines</a:t>
            </a:r>
            <a:endParaRPr lang="en-US" sz="1600">
              <a:solidFill>
                <a:schemeClr val="bg1"/>
              </a:solidFill>
              <a:latin typeface="+mj-lt"/>
            </a:endParaRPr>
          </a:p>
          <a:p>
            <a:pPr algn="l">
              <a:spcBef>
                <a:spcPts val="0"/>
              </a:spcBef>
              <a:spcAft>
                <a:spcPts val="0"/>
              </a:spcAft>
              <a:buNone/>
            </a:pPr>
            <a:endParaRPr lang="en-US" sz="1600" b="1">
              <a:solidFill>
                <a:schemeClr val="bg1"/>
              </a:solidFill>
              <a:latin typeface="+mn-lt"/>
            </a:endParaRPr>
          </a:p>
          <a:p>
            <a:pPr algn="l">
              <a:spcBef>
                <a:spcPts val="0"/>
              </a:spcBef>
              <a:spcAft>
                <a:spcPts val="0"/>
              </a:spcAft>
              <a:buNone/>
            </a:pPr>
            <a:endParaRPr lang="en-US" sz="1600" b="1">
              <a:solidFill>
                <a:schemeClr val="bg1"/>
              </a:solidFill>
              <a:latin typeface="+mn-lt"/>
            </a:endParaRPr>
          </a:p>
          <a:p>
            <a:pPr algn="l">
              <a:spcBef>
                <a:spcPts val="0"/>
              </a:spcBef>
              <a:spcAft>
                <a:spcPts val="0"/>
              </a:spcAft>
              <a:buNone/>
            </a:pPr>
            <a:r>
              <a:rPr lang="en-US" sz="2000" b="1">
                <a:solidFill>
                  <a:schemeClr val="accent3"/>
                </a:solidFill>
                <a:latin typeface="+mn-lt"/>
              </a:rPr>
              <a:t>Subheading Styling</a:t>
            </a:r>
          </a:p>
          <a:p>
            <a:pPr algn="l">
              <a:spcBef>
                <a:spcPts val="0"/>
              </a:spcBef>
              <a:spcAft>
                <a:spcPts val="0"/>
              </a:spcAft>
              <a:buNone/>
            </a:pPr>
            <a:endParaRPr lang="en-US" sz="1600" b="1">
              <a:solidFill>
                <a:schemeClr val="bg1"/>
              </a:solidFill>
              <a:latin typeface="+mn-lt"/>
            </a:endParaRPr>
          </a:p>
          <a:p>
            <a:pPr algn="l">
              <a:spcBef>
                <a:spcPts val="0"/>
              </a:spcBef>
              <a:spcAft>
                <a:spcPts val="0"/>
              </a:spcAft>
              <a:buNone/>
            </a:pPr>
            <a:r>
              <a:rPr lang="en-US" sz="1600" b="1">
                <a:solidFill>
                  <a:schemeClr val="bg1"/>
                </a:solidFill>
                <a:latin typeface="+mn-lt"/>
              </a:rPr>
              <a:t>Arial (Body) </a:t>
            </a:r>
            <a:br>
              <a:rPr lang="en-US" sz="1600" b="1">
                <a:solidFill>
                  <a:schemeClr val="bg1"/>
                </a:solidFill>
                <a:latin typeface="+mn-lt"/>
              </a:rPr>
            </a:br>
            <a:r>
              <a:rPr lang="en-US" sz="1600" b="1">
                <a:solidFill>
                  <a:schemeClr val="bg1"/>
                </a:solidFill>
                <a:latin typeface="+mn-lt"/>
              </a:rPr>
              <a:t>Bold 16 </a:t>
            </a:r>
            <a:r>
              <a:rPr lang="en-US" sz="1600" b="1" err="1">
                <a:solidFill>
                  <a:schemeClr val="bg1"/>
                </a:solidFill>
                <a:latin typeface="+mn-lt"/>
              </a:rPr>
              <a:t>pt</a:t>
            </a:r>
            <a:r>
              <a:rPr lang="en-US" sz="1600" b="1">
                <a:solidFill>
                  <a:schemeClr val="bg1"/>
                </a:solidFill>
                <a:latin typeface="+mn-lt"/>
              </a:rPr>
              <a:t> Sentence case</a:t>
            </a:r>
            <a:br>
              <a:rPr lang="en-US" sz="1600" b="1">
                <a:solidFill>
                  <a:schemeClr val="bg1"/>
                </a:solidFill>
                <a:latin typeface="+mn-lt"/>
              </a:rPr>
            </a:br>
            <a:r>
              <a:rPr lang="en-US" sz="1600" b="1">
                <a:solidFill>
                  <a:schemeClr val="bg1"/>
                </a:solidFill>
                <a:latin typeface="+mn-lt"/>
              </a:rPr>
              <a:t>85 character MAX</a:t>
            </a:r>
          </a:p>
        </p:txBody>
      </p:sp>
    </p:spTree>
    <p:extLst>
      <p:ext uri="{BB962C8B-B14F-4D97-AF65-F5344CB8AC3E}">
        <p14:creationId xmlns:p14="http://schemas.microsoft.com/office/powerpoint/2010/main" val="3501426828"/>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ags" Target="../tags/tag1.xml"/><Relationship Id="rId39" Type="http://schemas.openxmlformats.org/officeDocument/2006/relationships/tags" Target="../tags/tag14.xml"/><Relationship Id="rId21" Type="http://schemas.openxmlformats.org/officeDocument/2006/relationships/slideLayout" Target="../slideLayouts/slideLayout21.xml"/><Relationship Id="rId34" Type="http://schemas.openxmlformats.org/officeDocument/2006/relationships/tags" Target="../tags/tag9.xml"/><Relationship Id="rId42" Type="http://schemas.openxmlformats.org/officeDocument/2006/relationships/tags" Target="../tags/tag17.xml"/><Relationship Id="rId47" Type="http://schemas.openxmlformats.org/officeDocument/2006/relationships/image" Target="../media/image1.emf"/><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tags" Target="../tags/tag4.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ags" Target="../tags/tag7.xml"/><Relationship Id="rId37" Type="http://schemas.openxmlformats.org/officeDocument/2006/relationships/tags" Target="../tags/tag12.xml"/><Relationship Id="rId40" Type="http://schemas.openxmlformats.org/officeDocument/2006/relationships/tags" Target="../tags/tag15.xml"/><Relationship Id="rId45" Type="http://schemas.openxmlformats.org/officeDocument/2006/relationships/tags" Target="../tags/tag2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ags" Target="../tags/tag3.xml"/><Relationship Id="rId36" Type="http://schemas.openxmlformats.org/officeDocument/2006/relationships/tags" Target="../tags/tag1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ags" Target="../tags/tag6.xml"/><Relationship Id="rId44" Type="http://schemas.openxmlformats.org/officeDocument/2006/relationships/tags" Target="../tags/tag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ags" Target="../tags/tag2.xml"/><Relationship Id="rId30" Type="http://schemas.openxmlformats.org/officeDocument/2006/relationships/tags" Target="../tags/tag5.xml"/><Relationship Id="rId35" Type="http://schemas.openxmlformats.org/officeDocument/2006/relationships/tags" Target="../tags/tag10.xml"/><Relationship Id="rId43" Type="http://schemas.openxmlformats.org/officeDocument/2006/relationships/tags" Target="../tags/tag18.xml"/><Relationship Id="rId48" Type="http://schemas.openxmlformats.org/officeDocument/2006/relationships/image" Target="../media/image2.png"/><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33" Type="http://schemas.openxmlformats.org/officeDocument/2006/relationships/tags" Target="../tags/tag8.xml"/><Relationship Id="rId38" Type="http://schemas.openxmlformats.org/officeDocument/2006/relationships/tags" Target="../tags/tag13.xml"/><Relationship Id="rId46" Type="http://schemas.openxmlformats.org/officeDocument/2006/relationships/oleObject" Target="../embeddings/oleObject1.bin"/><Relationship Id="rId20" Type="http://schemas.openxmlformats.org/officeDocument/2006/relationships/slideLayout" Target="../slideLayouts/slideLayout20.xml"/><Relationship Id="rId41" Type="http://schemas.openxmlformats.org/officeDocument/2006/relationships/tags" Target="../tags/tag1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71" name="object 3">
            <a:extLst>
              <a:ext uri="{FF2B5EF4-FFF2-40B4-BE49-F238E27FC236}">
                <a16:creationId xmlns:a16="http://schemas.microsoft.com/office/drawing/2014/main" id="{1DDCDBDE-A7C1-B548-8C6D-F0AFF62D01CA}"/>
              </a:ext>
            </a:extLst>
          </p:cNvPr>
          <p:cNvSpPr/>
          <p:nvPr userDrawn="1"/>
        </p:nvSpPr>
        <p:spPr>
          <a:xfrm>
            <a:off x="0" y="0"/>
            <a:ext cx="666932" cy="6862987"/>
          </a:xfrm>
          <a:custGeom>
            <a:avLst/>
            <a:gdLst/>
            <a:ahLst/>
            <a:cxnLst/>
            <a:rect l="l" t="t" r="r" b="b"/>
            <a:pathLst>
              <a:path w="1099820" h="11308715">
                <a:moveTo>
                  <a:pt x="1099442" y="0"/>
                </a:moveTo>
                <a:lnTo>
                  <a:pt x="0" y="0"/>
                </a:lnTo>
                <a:lnTo>
                  <a:pt x="0" y="11308556"/>
                </a:lnTo>
                <a:lnTo>
                  <a:pt x="1099442" y="11308556"/>
                </a:lnTo>
                <a:lnTo>
                  <a:pt x="1099442" y="0"/>
                </a:lnTo>
                <a:close/>
              </a:path>
            </a:pathLst>
          </a:custGeom>
          <a:solidFill>
            <a:srgbClr val="032544"/>
          </a:solidFill>
        </p:spPr>
        <p:txBody>
          <a:bodyPr wrap="square" lIns="0" tIns="0" rIns="0" bIns="0" rtlCol="0" anchor="ctr" anchorCtr="0"/>
          <a:lstStyle/>
          <a:p>
            <a:pPr marL="0" marR="0" lvl="0" indent="0" algn="l" defTabSz="554492" rtl="0" eaLnBrk="1" fontAlgn="auto" latinLnBrk="0" hangingPunct="1">
              <a:lnSpc>
                <a:spcPct val="100000"/>
              </a:lnSpc>
              <a:spcBef>
                <a:spcPts val="0"/>
              </a:spcBef>
              <a:spcAft>
                <a:spcPts val="0"/>
              </a:spcAft>
              <a:buClrTx/>
              <a:buSzTx/>
              <a:buFontTx/>
              <a:buNone/>
              <a:tabLst/>
              <a:defRPr/>
            </a:pPr>
            <a:endParaRPr kumimoji="0" sz="1092" b="0" i="0" u="none" strike="noStrike" kern="1200" cap="none" spc="0" normalizeH="0" baseline="0" noProof="0">
              <a:ln>
                <a:noFill/>
              </a:ln>
              <a:solidFill>
                <a:prstClr val="black"/>
              </a:solidFill>
              <a:effectLst/>
              <a:uLnTx/>
              <a:uFillTx/>
              <a:latin typeface="Arial"/>
              <a:ea typeface="+mn-ea"/>
              <a:cs typeface="+mn-cs"/>
            </a:endParaRPr>
          </a:p>
        </p:txBody>
      </p:sp>
      <p:sp>
        <p:nvSpPr>
          <p:cNvPr id="172" name="Slide Number">
            <a:extLst>
              <a:ext uri="{FF2B5EF4-FFF2-40B4-BE49-F238E27FC236}">
                <a16:creationId xmlns:a16="http://schemas.microsoft.com/office/drawing/2014/main" id="{CBF49660-DE2B-094B-98E5-1DCE48AAF6F4}"/>
              </a:ext>
            </a:extLst>
          </p:cNvPr>
          <p:cNvSpPr>
            <a:spLocks noChangeArrowheads="1"/>
          </p:cNvSpPr>
          <p:nvPr userDrawn="1">
            <p:custDataLst>
              <p:tags r:id="rId26"/>
            </p:custDataLst>
          </p:nvPr>
        </p:nvSpPr>
        <p:spPr bwMode="black">
          <a:xfrm>
            <a:off x="214" y="6499139"/>
            <a:ext cx="666931" cy="138499"/>
          </a:xfrm>
          <a:prstGeom prst="rect">
            <a:avLst/>
          </a:prstGeom>
          <a:noFill/>
          <a:ln w="9525" algn="ctr">
            <a:noFill/>
            <a:miter lim="800000"/>
            <a:headEnd/>
            <a:tailEnd/>
          </a:ln>
          <a:effectLst/>
        </p:spPr>
        <p:txBody>
          <a:bodyPr wrap="square" lIns="0" tIns="0" rIns="0" bIns="0" anchor="ctr" anchorCtr="0">
            <a:noAutofit/>
          </a:bodyPr>
          <a:lstStyle/>
          <a:p>
            <a:pPr algn="ctr" defTabSz="610744" rtl="0" fontAlgn="auto">
              <a:spcBef>
                <a:spcPts val="0"/>
              </a:spcBef>
              <a:spcAft>
                <a:spcPts val="0"/>
              </a:spcAft>
              <a:defRPr/>
            </a:pPr>
            <a:fld id="{4ABDCABE-3F10-B64C-92F1-862014417034}" type="slidenum">
              <a:rPr lang="en-US" sz="900" b="1" smtClean="0">
                <a:solidFill>
                  <a:schemeClr val="accent2"/>
                </a:solidFill>
                <a:latin typeface="+mn-lt"/>
                <a:ea typeface="+mn-ea"/>
                <a:cs typeface="Arial" panose="020B0604020202020204" pitchFamily="34" charset="0"/>
              </a:rPr>
              <a:pPr algn="ctr" defTabSz="610744" rtl="0" fontAlgn="auto">
                <a:spcBef>
                  <a:spcPts val="0"/>
                </a:spcBef>
                <a:spcAft>
                  <a:spcPts val="0"/>
                </a:spcAft>
                <a:defRPr/>
              </a:pPr>
              <a:t>‹#›</a:t>
            </a:fld>
            <a:endParaRPr lang="en-US" sz="900" b="1">
              <a:solidFill>
                <a:schemeClr val="accent2"/>
              </a:solidFill>
              <a:latin typeface="+mn-lt"/>
              <a:ea typeface="+mn-ea"/>
              <a:cs typeface="Arial" panose="020B0604020202020204" pitchFamily="34" charset="0"/>
            </a:endParaRPr>
          </a:p>
        </p:txBody>
      </p:sp>
      <p:graphicFrame>
        <p:nvGraphicFramePr>
          <p:cNvPr id="3" name="Object 6" hidden="1">
            <a:extLst>
              <a:ext uri="{FF2B5EF4-FFF2-40B4-BE49-F238E27FC236}">
                <a16:creationId xmlns:a16="http://schemas.microsoft.com/office/drawing/2014/main" id="{4BC40847-AF8B-4097-9A07-2349A751A051}"/>
              </a:ext>
            </a:extLst>
          </p:cNvPr>
          <p:cNvGraphicFramePr>
            <a:graphicFrameLocks noChangeAspect="1"/>
          </p:cNvGraphicFramePr>
          <p:nvPr userDrawn="1">
            <p:custDataLst>
              <p:tags r:id="rId27"/>
            </p:custDataLst>
            <p:extLst>
              <p:ext uri="{D42A27DB-BD31-4B8C-83A1-F6EECF244321}">
                <p14:modId xmlns:p14="http://schemas.microsoft.com/office/powerpoint/2010/main" val="112631906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6" imgW="413" imgH="416" progId="TCLayout.ActiveDocument.1">
                  <p:embed/>
                </p:oleObj>
              </mc:Choice>
              <mc:Fallback>
                <p:oleObj name="think-cell Slide" r:id="rId46" imgW="413" imgH="416" progId="TCLayout.ActiveDocument.1">
                  <p:embed/>
                  <p:pic>
                    <p:nvPicPr>
                      <p:cNvPr id="3" name="Object 6" hidden="1">
                        <a:extLst>
                          <a:ext uri="{FF2B5EF4-FFF2-40B4-BE49-F238E27FC236}">
                            <a16:creationId xmlns:a16="http://schemas.microsoft.com/office/drawing/2014/main" id="{4BC40847-AF8B-4097-9A07-2349A751A051}"/>
                          </a:ext>
                        </a:extLst>
                      </p:cNvPr>
                      <p:cNvPicPr/>
                      <p:nvPr/>
                    </p:nvPicPr>
                    <p:blipFill>
                      <a:blip r:embed="rId47"/>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15B28737-798E-48D4-BBDB-8EB35CB9FFFB}"/>
              </a:ext>
            </a:extLst>
          </p:cNvPr>
          <p:cNvSpPr/>
          <p:nvPr userDrawn="1">
            <p:custDataLst>
              <p:tags r:id="rId28"/>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300"/>
              </a:spcBef>
              <a:spcAft>
                <a:spcPts val="300"/>
              </a:spcAft>
            </a:pPr>
            <a:endParaRPr lang="en-US" sz="2500" b="1" i="0" baseline="0">
              <a:solidFill>
                <a:schemeClr val="bg1"/>
              </a:solidFill>
              <a:latin typeface="Arial" panose="020B0604020202020204" pitchFamily="34" charset="0"/>
              <a:ea typeface="+mj-ea"/>
              <a:cs typeface="+mj-cs"/>
              <a:sym typeface="Arial" panose="020B0604020202020204" pitchFamily="34" charset="0"/>
            </a:endParaRPr>
          </a:p>
        </p:txBody>
      </p:sp>
      <p:sp>
        <p:nvSpPr>
          <p:cNvPr id="16" name="4. Footnote" hidden="1">
            <a:extLst>
              <a:ext uri="{FF2B5EF4-FFF2-40B4-BE49-F238E27FC236}">
                <a16:creationId xmlns:a16="http://schemas.microsoft.com/office/drawing/2014/main" id="{772E4927-517C-4D61-9929-9FFDE5F31A03}"/>
              </a:ext>
            </a:extLst>
          </p:cNvPr>
          <p:cNvSpPr txBox="1"/>
          <p:nvPr userDrawn="1">
            <p:custDataLst>
              <p:tags r:id="rId29"/>
            </p:custDataLst>
          </p:nvPr>
        </p:nvSpPr>
        <p:spPr>
          <a:xfrm>
            <a:off x="708978" y="6278400"/>
            <a:ext cx="7278624" cy="123111"/>
          </a:xfrm>
          <a:prstGeom prst="rect">
            <a:avLst/>
          </a:prstGeom>
          <a:noFill/>
          <a:ln/>
          <a:extLst>
            <a:ext uri="{909E8E84-426E-40DD-AFC4-6F175D3DCCD1}">
              <a14:hiddenFill xmlns:a14="http://schemas.microsoft.com/office/drawing/2010/main">
                <a:solidFill>
                  <a:srgbClr val="FFFFFF"/>
                </a:solidFill>
              </a14:hiddenFill>
            </a:ext>
          </a:extLst>
        </p:spPr>
        <p:txBody>
          <a:bodyPr wrap="square" lIns="0" tIns="0" rIns="0" bIns="0" rtlCol="0" anchor="b" anchorCtr="0">
            <a:spAutoFit/>
          </a:bodyPr>
          <a:lstStyle>
            <a:defPPr>
              <a:defRPr lang="en-US"/>
            </a:defPPr>
            <a:lvl1pPr marL="203200" marR="0" lvl="0" indent="-212725" fontAlgn="auto">
              <a:lnSpc>
                <a:spcPct val="100000"/>
              </a:lnSpc>
              <a:spcBef>
                <a:spcPts val="0"/>
              </a:spcBef>
              <a:spcAft>
                <a:spcPts val="0"/>
              </a:spcAft>
              <a:buClrTx/>
              <a:buSzTx/>
              <a:buFontTx/>
              <a:buNone/>
              <a:tabLst/>
              <a:defRPr sz="800">
                <a:cs typeface="Arial" panose="020B0604020202020204" pitchFamily="34" charset="0"/>
              </a:defRPr>
            </a:lvl1pPr>
          </a:lstStyle>
          <a:p>
            <a:pPr lvl="0"/>
            <a:r>
              <a:rPr lang="en-US"/>
              <a:t>Footnotes</a:t>
            </a:r>
          </a:p>
        </p:txBody>
      </p:sp>
      <p:grpSp>
        <p:nvGrpSpPr>
          <p:cNvPr id="59" name="Grid" hidden="1">
            <a:extLst>
              <a:ext uri="{FF2B5EF4-FFF2-40B4-BE49-F238E27FC236}">
                <a16:creationId xmlns:a16="http://schemas.microsoft.com/office/drawing/2014/main" id="{D35250B8-D61E-4F1A-9ACD-6E1BB958B78E}"/>
              </a:ext>
            </a:extLst>
          </p:cNvPr>
          <p:cNvGrpSpPr/>
          <p:nvPr userDrawn="1"/>
        </p:nvGrpSpPr>
        <p:grpSpPr>
          <a:xfrm>
            <a:off x="0" y="0"/>
            <a:ext cx="12190476" cy="6858000"/>
            <a:chOff x="0" y="0"/>
            <a:chExt cx="12190476" cy="6858000"/>
          </a:xfrm>
        </p:grpSpPr>
        <p:sp>
          <p:nvSpPr>
            <p:cNvPr id="60" name="slide margin">
              <a:extLst>
                <a:ext uri="{FF2B5EF4-FFF2-40B4-BE49-F238E27FC236}">
                  <a16:creationId xmlns:a16="http://schemas.microsoft.com/office/drawing/2014/main" id="{B96EBE04-E01D-4922-8601-F1AD43DC4DA0}"/>
                </a:ext>
              </a:extLst>
            </p:cNvPr>
            <p:cNvSpPr/>
            <p:nvPr/>
          </p:nvSpPr>
          <p:spPr bwMode="invGray">
            <a:xfrm>
              <a:off x="1524" y="0"/>
              <a:ext cx="12188952" cy="6858000"/>
            </a:xfrm>
            <a:custGeom>
              <a:avLst/>
              <a:gdLst>
                <a:gd name="connsiteX0" fmla="*/ 551868 w 12188952"/>
                <a:gd name="connsiteY0" fmla="*/ 1709928 h 6858000"/>
                <a:gd name="connsiteX1" fmla="*/ 551868 w 12188952"/>
                <a:gd name="connsiteY1" fmla="*/ 6217920 h 6858000"/>
                <a:gd name="connsiteX2" fmla="*/ 11636196 w 12188952"/>
                <a:gd name="connsiteY2" fmla="*/ 6217920 h 6858000"/>
                <a:gd name="connsiteX3" fmla="*/ 11636196 w 12188952"/>
                <a:gd name="connsiteY3" fmla="*/ 1709928 h 6858000"/>
                <a:gd name="connsiteX4" fmla="*/ 0 w 12188952"/>
                <a:gd name="connsiteY4" fmla="*/ 0 h 6858000"/>
                <a:gd name="connsiteX5" fmla="*/ 12188952 w 12188952"/>
                <a:gd name="connsiteY5" fmla="*/ 0 h 6858000"/>
                <a:gd name="connsiteX6" fmla="*/ 12188952 w 12188952"/>
                <a:gd name="connsiteY6" fmla="*/ 6858000 h 6858000"/>
                <a:gd name="connsiteX7" fmla="*/ 0 w 12188952"/>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88952" h="6858000">
                  <a:moveTo>
                    <a:pt x="551868" y="1709928"/>
                  </a:moveTo>
                  <a:lnTo>
                    <a:pt x="551868" y="6217920"/>
                  </a:lnTo>
                  <a:lnTo>
                    <a:pt x="11636196" y="6217920"/>
                  </a:lnTo>
                  <a:lnTo>
                    <a:pt x="11636196" y="1709928"/>
                  </a:lnTo>
                  <a:close/>
                  <a:moveTo>
                    <a:pt x="0" y="0"/>
                  </a:moveTo>
                  <a:lnTo>
                    <a:pt x="12188952" y="0"/>
                  </a:lnTo>
                  <a:lnTo>
                    <a:pt x="12188952" y="6858000"/>
                  </a:lnTo>
                  <a:lnTo>
                    <a:pt x="0" y="6858000"/>
                  </a:lnTo>
                  <a:close/>
                </a:path>
              </a:pathLst>
            </a:custGeom>
            <a:solidFill>
              <a:srgbClr val="FF0000">
                <a:alpha val="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rtl="0"/>
              <a:endParaRPr lang="en-US">
                <a:solidFill>
                  <a:schemeClr val="tx1"/>
                </a:solidFill>
                <a:latin typeface="+mn-lt"/>
              </a:endParaRPr>
            </a:p>
          </p:txBody>
        </p:sp>
        <p:cxnSp>
          <p:nvCxnSpPr>
            <p:cNvPr id="61" name="Straight Connector 60">
              <a:extLst>
                <a:ext uri="{FF2B5EF4-FFF2-40B4-BE49-F238E27FC236}">
                  <a16:creationId xmlns:a16="http://schemas.microsoft.com/office/drawing/2014/main" id="{5CA037B0-2A91-4357-A969-80F65F949266}"/>
                </a:ext>
              </a:extLst>
            </p:cNvPr>
            <p:cNvCxnSpPr/>
            <p:nvPr/>
          </p:nvCxnSpPr>
          <p:spPr bwMode="invGray">
            <a:xfrm>
              <a:off x="859460"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E1BD7C67-EF90-4AA0-BA50-51299E7EEE4C}"/>
                </a:ext>
              </a:extLst>
            </p:cNvPr>
            <p:cNvCxnSpPr/>
            <p:nvPr/>
          </p:nvCxnSpPr>
          <p:spPr bwMode="invGray">
            <a:xfrm>
              <a:off x="11332545"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7719564A-5227-44A7-ABC0-4C6BBC1E2D6F}"/>
                </a:ext>
              </a:extLst>
            </p:cNvPr>
            <p:cNvCxnSpPr/>
            <p:nvPr/>
          </p:nvCxnSpPr>
          <p:spPr bwMode="invGray">
            <a:xfrm>
              <a:off x="1811559"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0FD85D0C-74E8-4603-86B8-FCC481122CE8}"/>
                </a:ext>
              </a:extLst>
            </p:cNvPr>
            <p:cNvCxnSpPr/>
            <p:nvPr/>
          </p:nvCxnSpPr>
          <p:spPr bwMode="invGray">
            <a:xfrm>
              <a:off x="2763658"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7F8BF8BD-68B4-4717-8162-382FFCC9BC9A}"/>
                </a:ext>
              </a:extLst>
            </p:cNvPr>
            <p:cNvCxnSpPr/>
            <p:nvPr/>
          </p:nvCxnSpPr>
          <p:spPr bwMode="invGray">
            <a:xfrm>
              <a:off x="3715757"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89DB0B65-FCD8-4DD7-833A-DEED6A420E2A}"/>
                </a:ext>
              </a:extLst>
            </p:cNvPr>
            <p:cNvCxnSpPr/>
            <p:nvPr/>
          </p:nvCxnSpPr>
          <p:spPr bwMode="invGray">
            <a:xfrm>
              <a:off x="4667856"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E18151F3-D51F-4302-95BF-AE8E806F628D}"/>
                </a:ext>
              </a:extLst>
            </p:cNvPr>
            <p:cNvCxnSpPr/>
            <p:nvPr/>
          </p:nvCxnSpPr>
          <p:spPr bwMode="invGray">
            <a:xfrm>
              <a:off x="5619955"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35A6B330-5ACC-486B-8131-B7F5407825B2}"/>
                </a:ext>
              </a:extLst>
            </p:cNvPr>
            <p:cNvCxnSpPr/>
            <p:nvPr/>
          </p:nvCxnSpPr>
          <p:spPr bwMode="invGray">
            <a:xfrm>
              <a:off x="6572054"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DA5DE7AD-CCFE-4A85-9421-C7CEA9F80DEC}"/>
                </a:ext>
              </a:extLst>
            </p:cNvPr>
            <p:cNvCxnSpPr/>
            <p:nvPr/>
          </p:nvCxnSpPr>
          <p:spPr bwMode="invGray">
            <a:xfrm>
              <a:off x="7524153"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6E2A9A81-75D1-41A9-9821-54FC36E753C1}"/>
                </a:ext>
              </a:extLst>
            </p:cNvPr>
            <p:cNvCxnSpPr/>
            <p:nvPr/>
          </p:nvCxnSpPr>
          <p:spPr bwMode="invGray">
            <a:xfrm>
              <a:off x="8476252"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86FE52AA-2DD1-4D00-A984-41CDC38B2D7F}"/>
                </a:ext>
              </a:extLst>
            </p:cNvPr>
            <p:cNvCxnSpPr/>
            <p:nvPr/>
          </p:nvCxnSpPr>
          <p:spPr bwMode="invGray">
            <a:xfrm>
              <a:off x="9428351"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85C9FC50-7177-43E6-9E56-DC9A2E6B7E6E}"/>
                </a:ext>
              </a:extLst>
            </p:cNvPr>
            <p:cNvCxnSpPr/>
            <p:nvPr/>
          </p:nvCxnSpPr>
          <p:spPr bwMode="invGray">
            <a:xfrm>
              <a:off x="10380450"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sp>
          <p:nvSpPr>
            <p:cNvPr id="73" name="Freeform: Shape 72">
              <a:extLst>
                <a:ext uri="{FF2B5EF4-FFF2-40B4-BE49-F238E27FC236}">
                  <a16:creationId xmlns:a16="http://schemas.microsoft.com/office/drawing/2014/main" id="{BC97F85A-62E2-4591-B8D0-4F068B177B5D}"/>
                </a:ext>
              </a:extLst>
            </p:cNvPr>
            <p:cNvSpPr/>
            <p:nvPr/>
          </p:nvSpPr>
          <p:spPr bwMode="invGray">
            <a:xfrm>
              <a:off x="1524" y="0"/>
              <a:ext cx="553212" cy="6858000"/>
            </a:xfrm>
            <a:custGeom>
              <a:avLst/>
              <a:gdLst>
                <a:gd name="connsiteX0" fmla="*/ 0 w 553212"/>
                <a:gd name="connsiteY0" fmla="*/ 0 h 6858000"/>
                <a:gd name="connsiteX1" fmla="*/ 553212 w 553212"/>
                <a:gd name="connsiteY1" fmla="*/ 0 h 6858000"/>
                <a:gd name="connsiteX2" fmla="*/ 553212 w 553212"/>
                <a:gd name="connsiteY2" fmla="*/ 6858000 h 6858000"/>
                <a:gd name="connsiteX3" fmla="*/ 0 w 553212"/>
                <a:gd name="connsiteY3" fmla="*/ 6858000 h 6858000"/>
                <a:gd name="connsiteX4" fmla="*/ 0 w 553212"/>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3212" h="6858000">
                  <a:moveTo>
                    <a:pt x="0" y="0"/>
                  </a:moveTo>
                  <a:lnTo>
                    <a:pt x="553212" y="0"/>
                  </a:lnTo>
                  <a:lnTo>
                    <a:pt x="553212"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a:solidFill>
                  <a:schemeClr val="tx1"/>
                </a:solidFill>
                <a:latin typeface="+mn-lt"/>
              </a:endParaRPr>
            </a:p>
          </p:txBody>
        </p:sp>
        <p:sp>
          <p:nvSpPr>
            <p:cNvPr id="74" name="Freeform: Shape 73">
              <a:extLst>
                <a:ext uri="{FF2B5EF4-FFF2-40B4-BE49-F238E27FC236}">
                  <a16:creationId xmlns:a16="http://schemas.microsoft.com/office/drawing/2014/main" id="{7F4B967A-CF91-473D-8A35-2BE771F9F590}"/>
                </a:ext>
              </a:extLst>
            </p:cNvPr>
            <p:cNvSpPr/>
            <p:nvPr/>
          </p:nvSpPr>
          <p:spPr bwMode="invGray">
            <a:xfrm>
              <a:off x="1167385"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a:solidFill>
                  <a:schemeClr val="tx1"/>
                </a:solidFill>
                <a:latin typeface="+mn-lt"/>
              </a:endParaRPr>
            </a:p>
          </p:txBody>
        </p:sp>
        <p:sp>
          <p:nvSpPr>
            <p:cNvPr id="75" name="Freeform: Shape 74">
              <a:extLst>
                <a:ext uri="{FF2B5EF4-FFF2-40B4-BE49-F238E27FC236}">
                  <a16:creationId xmlns:a16="http://schemas.microsoft.com/office/drawing/2014/main" id="{5AC41621-77EA-4492-8E68-0BE34108294A}"/>
                </a:ext>
              </a:extLst>
            </p:cNvPr>
            <p:cNvSpPr/>
            <p:nvPr/>
          </p:nvSpPr>
          <p:spPr bwMode="invGray">
            <a:xfrm>
              <a:off x="2119484"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a:solidFill>
                  <a:schemeClr val="tx1"/>
                </a:solidFill>
                <a:latin typeface="+mn-lt"/>
              </a:endParaRPr>
            </a:p>
          </p:txBody>
        </p:sp>
        <p:sp>
          <p:nvSpPr>
            <p:cNvPr id="76" name="Freeform: Shape 75">
              <a:extLst>
                <a:ext uri="{FF2B5EF4-FFF2-40B4-BE49-F238E27FC236}">
                  <a16:creationId xmlns:a16="http://schemas.microsoft.com/office/drawing/2014/main" id="{31A06AD2-A9EA-45D9-B15C-089884A54107}"/>
                </a:ext>
              </a:extLst>
            </p:cNvPr>
            <p:cNvSpPr/>
            <p:nvPr/>
          </p:nvSpPr>
          <p:spPr bwMode="invGray">
            <a:xfrm>
              <a:off x="3071583"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a:solidFill>
                  <a:schemeClr val="tx1"/>
                </a:solidFill>
                <a:latin typeface="+mn-lt"/>
              </a:endParaRPr>
            </a:p>
          </p:txBody>
        </p:sp>
        <p:sp>
          <p:nvSpPr>
            <p:cNvPr id="77" name="Freeform: Shape 76">
              <a:extLst>
                <a:ext uri="{FF2B5EF4-FFF2-40B4-BE49-F238E27FC236}">
                  <a16:creationId xmlns:a16="http://schemas.microsoft.com/office/drawing/2014/main" id="{3A7B39CC-379F-4224-9E59-81B1690088A0}"/>
                </a:ext>
              </a:extLst>
            </p:cNvPr>
            <p:cNvSpPr/>
            <p:nvPr/>
          </p:nvSpPr>
          <p:spPr bwMode="invGray">
            <a:xfrm>
              <a:off x="4023681" y="0"/>
              <a:ext cx="339450" cy="6858000"/>
            </a:xfrm>
            <a:custGeom>
              <a:avLst/>
              <a:gdLst>
                <a:gd name="connsiteX0" fmla="*/ 0 w 339450"/>
                <a:gd name="connsiteY0" fmla="*/ 0 h 6858000"/>
                <a:gd name="connsiteX1" fmla="*/ 339450 w 339450"/>
                <a:gd name="connsiteY1" fmla="*/ 0 h 6858000"/>
                <a:gd name="connsiteX2" fmla="*/ 339450 w 339450"/>
                <a:gd name="connsiteY2" fmla="*/ 6858000 h 6858000"/>
                <a:gd name="connsiteX3" fmla="*/ 0 w 339450"/>
                <a:gd name="connsiteY3" fmla="*/ 6858000 h 6858000"/>
                <a:gd name="connsiteX4" fmla="*/ 0 w 33945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0" h="6858000">
                  <a:moveTo>
                    <a:pt x="0" y="0"/>
                  </a:moveTo>
                  <a:lnTo>
                    <a:pt x="339450" y="0"/>
                  </a:lnTo>
                  <a:lnTo>
                    <a:pt x="339450"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a:solidFill>
                  <a:schemeClr val="tx1"/>
                </a:solidFill>
                <a:latin typeface="+mn-lt"/>
              </a:endParaRPr>
            </a:p>
          </p:txBody>
        </p:sp>
        <p:sp>
          <p:nvSpPr>
            <p:cNvPr id="78" name="Freeform: Shape 77">
              <a:extLst>
                <a:ext uri="{FF2B5EF4-FFF2-40B4-BE49-F238E27FC236}">
                  <a16:creationId xmlns:a16="http://schemas.microsoft.com/office/drawing/2014/main" id="{F8002ACB-1459-4214-B28A-B38E8A1FF8A6}"/>
                </a:ext>
              </a:extLst>
            </p:cNvPr>
            <p:cNvSpPr/>
            <p:nvPr/>
          </p:nvSpPr>
          <p:spPr bwMode="invGray">
            <a:xfrm>
              <a:off x="4975780"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a:solidFill>
                  <a:schemeClr val="tx1"/>
                </a:solidFill>
                <a:latin typeface="+mn-lt"/>
              </a:endParaRPr>
            </a:p>
          </p:txBody>
        </p:sp>
        <p:sp>
          <p:nvSpPr>
            <p:cNvPr id="79" name="Freeform: Shape 78">
              <a:extLst>
                <a:ext uri="{FF2B5EF4-FFF2-40B4-BE49-F238E27FC236}">
                  <a16:creationId xmlns:a16="http://schemas.microsoft.com/office/drawing/2014/main" id="{71D59E94-AA3C-4DE0-8345-20C71667A205}"/>
                </a:ext>
              </a:extLst>
            </p:cNvPr>
            <p:cNvSpPr/>
            <p:nvPr/>
          </p:nvSpPr>
          <p:spPr bwMode="invGray">
            <a:xfrm>
              <a:off x="5927879"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a:solidFill>
                  <a:schemeClr val="tx1"/>
                </a:solidFill>
                <a:latin typeface="+mn-lt"/>
              </a:endParaRPr>
            </a:p>
          </p:txBody>
        </p:sp>
        <p:sp>
          <p:nvSpPr>
            <p:cNvPr id="80" name="Freeform: Shape 79">
              <a:extLst>
                <a:ext uri="{FF2B5EF4-FFF2-40B4-BE49-F238E27FC236}">
                  <a16:creationId xmlns:a16="http://schemas.microsoft.com/office/drawing/2014/main" id="{5805F09B-786C-43E4-8288-B1AAF94C8ADE}"/>
                </a:ext>
              </a:extLst>
            </p:cNvPr>
            <p:cNvSpPr/>
            <p:nvPr/>
          </p:nvSpPr>
          <p:spPr bwMode="invGray">
            <a:xfrm>
              <a:off x="6879978"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a:solidFill>
                  <a:schemeClr val="tx1"/>
                </a:solidFill>
                <a:latin typeface="+mn-lt"/>
              </a:endParaRPr>
            </a:p>
          </p:txBody>
        </p:sp>
        <p:sp>
          <p:nvSpPr>
            <p:cNvPr id="81" name="Freeform: Shape 80">
              <a:extLst>
                <a:ext uri="{FF2B5EF4-FFF2-40B4-BE49-F238E27FC236}">
                  <a16:creationId xmlns:a16="http://schemas.microsoft.com/office/drawing/2014/main" id="{5FB23B6E-567C-4896-8B32-DA4C452B4AE7}"/>
                </a:ext>
              </a:extLst>
            </p:cNvPr>
            <p:cNvSpPr/>
            <p:nvPr/>
          </p:nvSpPr>
          <p:spPr bwMode="invGray">
            <a:xfrm>
              <a:off x="7832077"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a:solidFill>
                  <a:schemeClr val="tx1"/>
                </a:solidFill>
                <a:latin typeface="+mn-lt"/>
              </a:endParaRPr>
            </a:p>
          </p:txBody>
        </p:sp>
        <p:sp>
          <p:nvSpPr>
            <p:cNvPr id="82" name="Freeform: Shape 81">
              <a:extLst>
                <a:ext uri="{FF2B5EF4-FFF2-40B4-BE49-F238E27FC236}">
                  <a16:creationId xmlns:a16="http://schemas.microsoft.com/office/drawing/2014/main" id="{9B792231-972E-4476-BAF2-761E10463BA8}"/>
                </a:ext>
              </a:extLst>
            </p:cNvPr>
            <p:cNvSpPr/>
            <p:nvPr/>
          </p:nvSpPr>
          <p:spPr bwMode="invGray">
            <a:xfrm>
              <a:off x="8784176"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a:solidFill>
                  <a:schemeClr val="tx1"/>
                </a:solidFill>
                <a:latin typeface="+mn-lt"/>
              </a:endParaRPr>
            </a:p>
          </p:txBody>
        </p:sp>
        <p:sp>
          <p:nvSpPr>
            <p:cNvPr id="83" name="Freeform: Shape 82">
              <a:extLst>
                <a:ext uri="{FF2B5EF4-FFF2-40B4-BE49-F238E27FC236}">
                  <a16:creationId xmlns:a16="http://schemas.microsoft.com/office/drawing/2014/main" id="{908370B7-3D11-4F78-B977-D8F0DE2694ED}"/>
                </a:ext>
              </a:extLst>
            </p:cNvPr>
            <p:cNvSpPr/>
            <p:nvPr/>
          </p:nvSpPr>
          <p:spPr bwMode="invGray">
            <a:xfrm>
              <a:off x="9736274" y="0"/>
              <a:ext cx="339450" cy="6858000"/>
            </a:xfrm>
            <a:custGeom>
              <a:avLst/>
              <a:gdLst>
                <a:gd name="connsiteX0" fmla="*/ 0 w 339450"/>
                <a:gd name="connsiteY0" fmla="*/ 0 h 6858000"/>
                <a:gd name="connsiteX1" fmla="*/ 339450 w 339450"/>
                <a:gd name="connsiteY1" fmla="*/ 0 h 6858000"/>
                <a:gd name="connsiteX2" fmla="*/ 339450 w 339450"/>
                <a:gd name="connsiteY2" fmla="*/ 6858000 h 6858000"/>
                <a:gd name="connsiteX3" fmla="*/ 0 w 339450"/>
                <a:gd name="connsiteY3" fmla="*/ 6858000 h 6858000"/>
                <a:gd name="connsiteX4" fmla="*/ 0 w 33945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0" h="6858000">
                  <a:moveTo>
                    <a:pt x="0" y="0"/>
                  </a:moveTo>
                  <a:lnTo>
                    <a:pt x="339450" y="0"/>
                  </a:lnTo>
                  <a:lnTo>
                    <a:pt x="339450"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a:solidFill>
                  <a:schemeClr val="tx1"/>
                </a:solidFill>
                <a:latin typeface="+mn-lt"/>
              </a:endParaRPr>
            </a:p>
          </p:txBody>
        </p:sp>
        <p:sp>
          <p:nvSpPr>
            <p:cNvPr id="84" name="Freeform: Shape 83">
              <a:extLst>
                <a:ext uri="{FF2B5EF4-FFF2-40B4-BE49-F238E27FC236}">
                  <a16:creationId xmlns:a16="http://schemas.microsoft.com/office/drawing/2014/main" id="{C11EA99D-D15D-43C2-BF4E-36554B346AB6}"/>
                </a:ext>
              </a:extLst>
            </p:cNvPr>
            <p:cNvSpPr/>
            <p:nvPr/>
          </p:nvSpPr>
          <p:spPr bwMode="invGray">
            <a:xfrm>
              <a:off x="10688372" y="0"/>
              <a:ext cx="336244" cy="6858000"/>
            </a:xfrm>
            <a:custGeom>
              <a:avLst/>
              <a:gdLst>
                <a:gd name="connsiteX0" fmla="*/ 0 w 336244"/>
                <a:gd name="connsiteY0" fmla="*/ 0 h 6858000"/>
                <a:gd name="connsiteX1" fmla="*/ 336244 w 336244"/>
                <a:gd name="connsiteY1" fmla="*/ 0 h 6858000"/>
                <a:gd name="connsiteX2" fmla="*/ 336244 w 336244"/>
                <a:gd name="connsiteY2" fmla="*/ 6858000 h 6858000"/>
                <a:gd name="connsiteX3" fmla="*/ 0 w 336244"/>
                <a:gd name="connsiteY3" fmla="*/ 6858000 h 6858000"/>
                <a:gd name="connsiteX4" fmla="*/ 0 w 336244"/>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244" h="6858000">
                  <a:moveTo>
                    <a:pt x="0" y="0"/>
                  </a:moveTo>
                  <a:lnTo>
                    <a:pt x="336244" y="0"/>
                  </a:lnTo>
                  <a:lnTo>
                    <a:pt x="336244"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a:solidFill>
                  <a:schemeClr val="tx1"/>
                </a:solidFill>
                <a:latin typeface="+mn-lt"/>
              </a:endParaRPr>
            </a:p>
          </p:txBody>
        </p:sp>
        <p:sp>
          <p:nvSpPr>
            <p:cNvPr id="85" name="Freeform: Shape 84">
              <a:extLst>
                <a:ext uri="{FF2B5EF4-FFF2-40B4-BE49-F238E27FC236}">
                  <a16:creationId xmlns:a16="http://schemas.microsoft.com/office/drawing/2014/main" id="{3A72B2F6-0AFF-4E6E-AFFF-60767DB3FA63}"/>
                </a:ext>
              </a:extLst>
            </p:cNvPr>
            <p:cNvSpPr/>
            <p:nvPr/>
          </p:nvSpPr>
          <p:spPr bwMode="invGray">
            <a:xfrm>
              <a:off x="11637264" y="0"/>
              <a:ext cx="553212" cy="6858000"/>
            </a:xfrm>
            <a:custGeom>
              <a:avLst/>
              <a:gdLst>
                <a:gd name="connsiteX0" fmla="*/ 0 w 553212"/>
                <a:gd name="connsiteY0" fmla="*/ 0 h 6858000"/>
                <a:gd name="connsiteX1" fmla="*/ 553212 w 553212"/>
                <a:gd name="connsiteY1" fmla="*/ 0 h 6858000"/>
                <a:gd name="connsiteX2" fmla="*/ 553212 w 553212"/>
                <a:gd name="connsiteY2" fmla="*/ 6858000 h 6858000"/>
                <a:gd name="connsiteX3" fmla="*/ 0 w 553212"/>
                <a:gd name="connsiteY3" fmla="*/ 6858000 h 6858000"/>
                <a:gd name="connsiteX4" fmla="*/ 0 w 553212"/>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3212" h="6858000">
                  <a:moveTo>
                    <a:pt x="0" y="0"/>
                  </a:moveTo>
                  <a:lnTo>
                    <a:pt x="553212" y="0"/>
                  </a:lnTo>
                  <a:lnTo>
                    <a:pt x="553212"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a:solidFill>
                  <a:schemeClr val="tx1"/>
                </a:solidFill>
                <a:latin typeface="+mn-lt"/>
              </a:endParaRPr>
            </a:p>
          </p:txBody>
        </p:sp>
        <p:sp>
          <p:nvSpPr>
            <p:cNvPr id="86" name="Freeform: Shape 85">
              <a:extLst>
                <a:ext uri="{FF2B5EF4-FFF2-40B4-BE49-F238E27FC236}">
                  <a16:creationId xmlns:a16="http://schemas.microsoft.com/office/drawing/2014/main" id="{A68F8E74-3AE4-4AF9-9F36-63344C9076D2}"/>
                </a:ext>
              </a:extLst>
            </p:cNvPr>
            <p:cNvSpPr/>
            <p:nvPr/>
          </p:nvSpPr>
          <p:spPr bwMode="invGray">
            <a:xfrm>
              <a:off x="7219428"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a:solidFill>
                  <a:schemeClr val="tx1"/>
                </a:solidFill>
                <a:latin typeface="+mn-lt"/>
              </a:endParaRPr>
            </a:p>
          </p:txBody>
        </p:sp>
        <p:sp>
          <p:nvSpPr>
            <p:cNvPr id="87" name="Freeform: Shape 86">
              <a:extLst>
                <a:ext uri="{FF2B5EF4-FFF2-40B4-BE49-F238E27FC236}">
                  <a16:creationId xmlns:a16="http://schemas.microsoft.com/office/drawing/2014/main" id="{31D5F169-E1D4-48A3-AE5B-F5F1BEF2E7CF}"/>
                </a:ext>
              </a:extLst>
            </p:cNvPr>
            <p:cNvSpPr/>
            <p:nvPr userDrawn="1"/>
          </p:nvSpPr>
          <p:spPr bwMode="invGray">
            <a:xfrm>
              <a:off x="1506835"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a:solidFill>
                  <a:schemeClr val="tx1"/>
                </a:solidFill>
                <a:latin typeface="+mn-lt"/>
              </a:endParaRPr>
            </a:p>
          </p:txBody>
        </p:sp>
        <p:sp>
          <p:nvSpPr>
            <p:cNvPr id="88" name="Freeform: Shape 87">
              <a:extLst>
                <a:ext uri="{FF2B5EF4-FFF2-40B4-BE49-F238E27FC236}">
                  <a16:creationId xmlns:a16="http://schemas.microsoft.com/office/drawing/2014/main" id="{4230F928-F9B2-4955-9800-74DE09DCE6F2}"/>
                </a:ext>
              </a:extLst>
            </p:cNvPr>
            <p:cNvSpPr/>
            <p:nvPr userDrawn="1"/>
          </p:nvSpPr>
          <p:spPr bwMode="invGray">
            <a:xfrm>
              <a:off x="2458934"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a:solidFill>
                  <a:schemeClr val="tx1"/>
                </a:solidFill>
                <a:latin typeface="+mn-lt"/>
              </a:endParaRPr>
            </a:p>
          </p:txBody>
        </p:sp>
        <p:sp>
          <p:nvSpPr>
            <p:cNvPr id="89" name="Freeform: Shape 88">
              <a:extLst>
                <a:ext uri="{FF2B5EF4-FFF2-40B4-BE49-F238E27FC236}">
                  <a16:creationId xmlns:a16="http://schemas.microsoft.com/office/drawing/2014/main" id="{37C829A9-6808-4531-8C12-A84988E6DEE1}"/>
                </a:ext>
              </a:extLst>
            </p:cNvPr>
            <p:cNvSpPr/>
            <p:nvPr userDrawn="1"/>
          </p:nvSpPr>
          <p:spPr bwMode="invGray">
            <a:xfrm>
              <a:off x="3411033"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a:solidFill>
                  <a:schemeClr val="tx1"/>
                </a:solidFill>
                <a:latin typeface="+mn-lt"/>
              </a:endParaRPr>
            </a:p>
          </p:txBody>
        </p:sp>
        <p:sp>
          <p:nvSpPr>
            <p:cNvPr id="90" name="Freeform: Shape 89">
              <a:extLst>
                <a:ext uri="{FF2B5EF4-FFF2-40B4-BE49-F238E27FC236}">
                  <a16:creationId xmlns:a16="http://schemas.microsoft.com/office/drawing/2014/main" id="{7FA5964C-E9C5-4C2F-BD6E-47BAFB5B6D17}"/>
                </a:ext>
              </a:extLst>
            </p:cNvPr>
            <p:cNvSpPr/>
            <p:nvPr userDrawn="1"/>
          </p:nvSpPr>
          <p:spPr bwMode="invGray">
            <a:xfrm>
              <a:off x="4363132" y="0"/>
              <a:ext cx="609447" cy="6858000"/>
            </a:xfrm>
            <a:custGeom>
              <a:avLst/>
              <a:gdLst>
                <a:gd name="connsiteX0" fmla="*/ 0 w 609447"/>
                <a:gd name="connsiteY0" fmla="*/ 0 h 6858000"/>
                <a:gd name="connsiteX1" fmla="*/ 609447 w 609447"/>
                <a:gd name="connsiteY1" fmla="*/ 0 h 6858000"/>
                <a:gd name="connsiteX2" fmla="*/ 609447 w 609447"/>
                <a:gd name="connsiteY2" fmla="*/ 6858000 h 6858000"/>
                <a:gd name="connsiteX3" fmla="*/ 0 w 609447"/>
                <a:gd name="connsiteY3" fmla="*/ 6858000 h 6858000"/>
                <a:gd name="connsiteX4" fmla="*/ 0 w 609447"/>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7" h="6858000">
                  <a:moveTo>
                    <a:pt x="0" y="0"/>
                  </a:moveTo>
                  <a:lnTo>
                    <a:pt x="609447" y="0"/>
                  </a:lnTo>
                  <a:lnTo>
                    <a:pt x="609447"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a:solidFill>
                  <a:schemeClr val="tx1"/>
                </a:solidFill>
                <a:latin typeface="+mn-lt"/>
              </a:endParaRPr>
            </a:p>
          </p:txBody>
        </p:sp>
        <p:sp>
          <p:nvSpPr>
            <p:cNvPr id="91" name="Freeform: Shape 90">
              <a:extLst>
                <a:ext uri="{FF2B5EF4-FFF2-40B4-BE49-F238E27FC236}">
                  <a16:creationId xmlns:a16="http://schemas.microsoft.com/office/drawing/2014/main" id="{3C168D8D-76CE-4BE5-BE95-79B96300EA3F}"/>
                </a:ext>
              </a:extLst>
            </p:cNvPr>
            <p:cNvSpPr/>
            <p:nvPr userDrawn="1"/>
          </p:nvSpPr>
          <p:spPr bwMode="invGray">
            <a:xfrm>
              <a:off x="5315230"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a:solidFill>
                  <a:schemeClr val="tx1"/>
                </a:solidFill>
                <a:latin typeface="+mn-lt"/>
              </a:endParaRPr>
            </a:p>
          </p:txBody>
        </p:sp>
        <p:sp>
          <p:nvSpPr>
            <p:cNvPr id="92" name="Freeform: Shape 91">
              <a:extLst>
                <a:ext uri="{FF2B5EF4-FFF2-40B4-BE49-F238E27FC236}">
                  <a16:creationId xmlns:a16="http://schemas.microsoft.com/office/drawing/2014/main" id="{6749465C-813A-45F9-8C3E-5D06C8584929}"/>
                </a:ext>
              </a:extLst>
            </p:cNvPr>
            <p:cNvSpPr/>
            <p:nvPr userDrawn="1"/>
          </p:nvSpPr>
          <p:spPr bwMode="invGray">
            <a:xfrm>
              <a:off x="6267329"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a:solidFill>
                  <a:schemeClr val="tx1"/>
                </a:solidFill>
                <a:latin typeface="+mn-lt"/>
              </a:endParaRPr>
            </a:p>
          </p:txBody>
        </p:sp>
        <p:sp>
          <p:nvSpPr>
            <p:cNvPr id="93" name="Freeform: Shape 92">
              <a:extLst>
                <a:ext uri="{FF2B5EF4-FFF2-40B4-BE49-F238E27FC236}">
                  <a16:creationId xmlns:a16="http://schemas.microsoft.com/office/drawing/2014/main" id="{53894C26-2473-4C24-B082-48DD1E92241C}"/>
                </a:ext>
              </a:extLst>
            </p:cNvPr>
            <p:cNvSpPr/>
            <p:nvPr userDrawn="1"/>
          </p:nvSpPr>
          <p:spPr bwMode="invGray">
            <a:xfrm>
              <a:off x="8171527"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a:solidFill>
                  <a:schemeClr val="tx1"/>
                </a:solidFill>
                <a:latin typeface="+mn-lt"/>
              </a:endParaRPr>
            </a:p>
          </p:txBody>
        </p:sp>
        <p:sp>
          <p:nvSpPr>
            <p:cNvPr id="94" name="Freeform: Shape 93">
              <a:extLst>
                <a:ext uri="{FF2B5EF4-FFF2-40B4-BE49-F238E27FC236}">
                  <a16:creationId xmlns:a16="http://schemas.microsoft.com/office/drawing/2014/main" id="{BFDA0320-8435-46CA-B1B3-5203F54A419F}"/>
                </a:ext>
              </a:extLst>
            </p:cNvPr>
            <p:cNvSpPr/>
            <p:nvPr userDrawn="1"/>
          </p:nvSpPr>
          <p:spPr bwMode="invGray">
            <a:xfrm>
              <a:off x="9123626"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a:solidFill>
                  <a:schemeClr val="tx1"/>
                </a:solidFill>
                <a:latin typeface="+mn-lt"/>
              </a:endParaRPr>
            </a:p>
          </p:txBody>
        </p:sp>
        <p:sp>
          <p:nvSpPr>
            <p:cNvPr id="95" name="Freeform: Shape 94">
              <a:extLst>
                <a:ext uri="{FF2B5EF4-FFF2-40B4-BE49-F238E27FC236}">
                  <a16:creationId xmlns:a16="http://schemas.microsoft.com/office/drawing/2014/main" id="{A42721E4-5D12-459C-AC2E-7CE148AF9062}"/>
                </a:ext>
              </a:extLst>
            </p:cNvPr>
            <p:cNvSpPr/>
            <p:nvPr userDrawn="1"/>
          </p:nvSpPr>
          <p:spPr bwMode="invGray">
            <a:xfrm>
              <a:off x="10075725" y="0"/>
              <a:ext cx="609447" cy="6858000"/>
            </a:xfrm>
            <a:custGeom>
              <a:avLst/>
              <a:gdLst>
                <a:gd name="connsiteX0" fmla="*/ 0 w 609447"/>
                <a:gd name="connsiteY0" fmla="*/ 0 h 6858000"/>
                <a:gd name="connsiteX1" fmla="*/ 609447 w 609447"/>
                <a:gd name="connsiteY1" fmla="*/ 0 h 6858000"/>
                <a:gd name="connsiteX2" fmla="*/ 609447 w 609447"/>
                <a:gd name="connsiteY2" fmla="*/ 6858000 h 6858000"/>
                <a:gd name="connsiteX3" fmla="*/ 0 w 609447"/>
                <a:gd name="connsiteY3" fmla="*/ 6858000 h 6858000"/>
                <a:gd name="connsiteX4" fmla="*/ 0 w 609447"/>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7" h="6858000">
                  <a:moveTo>
                    <a:pt x="0" y="0"/>
                  </a:moveTo>
                  <a:lnTo>
                    <a:pt x="609447" y="0"/>
                  </a:lnTo>
                  <a:lnTo>
                    <a:pt x="609447"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a:solidFill>
                  <a:schemeClr val="tx1"/>
                </a:solidFill>
                <a:latin typeface="+mn-lt"/>
              </a:endParaRPr>
            </a:p>
          </p:txBody>
        </p:sp>
        <p:sp>
          <p:nvSpPr>
            <p:cNvPr id="96" name="Freeform: Shape 95">
              <a:extLst>
                <a:ext uri="{FF2B5EF4-FFF2-40B4-BE49-F238E27FC236}">
                  <a16:creationId xmlns:a16="http://schemas.microsoft.com/office/drawing/2014/main" id="{8BF7D46B-3779-49D0-BCB4-F2DCE091958D}"/>
                </a:ext>
              </a:extLst>
            </p:cNvPr>
            <p:cNvSpPr/>
            <p:nvPr userDrawn="1"/>
          </p:nvSpPr>
          <p:spPr bwMode="invGray">
            <a:xfrm>
              <a:off x="11027826" y="0"/>
              <a:ext cx="609438" cy="6858000"/>
            </a:xfrm>
            <a:custGeom>
              <a:avLst/>
              <a:gdLst>
                <a:gd name="connsiteX0" fmla="*/ 0 w 609438"/>
                <a:gd name="connsiteY0" fmla="*/ 0 h 6858000"/>
                <a:gd name="connsiteX1" fmla="*/ 609438 w 609438"/>
                <a:gd name="connsiteY1" fmla="*/ 0 h 6858000"/>
                <a:gd name="connsiteX2" fmla="*/ 609438 w 609438"/>
                <a:gd name="connsiteY2" fmla="*/ 6858000 h 6858000"/>
                <a:gd name="connsiteX3" fmla="*/ 0 w 609438"/>
                <a:gd name="connsiteY3" fmla="*/ 6858000 h 6858000"/>
                <a:gd name="connsiteX4" fmla="*/ 0 w 60943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38" h="6858000">
                  <a:moveTo>
                    <a:pt x="0" y="0"/>
                  </a:moveTo>
                  <a:lnTo>
                    <a:pt x="609438" y="0"/>
                  </a:lnTo>
                  <a:lnTo>
                    <a:pt x="60943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a:solidFill>
                  <a:schemeClr val="tx1"/>
                </a:solidFill>
                <a:latin typeface="+mn-lt"/>
              </a:endParaRPr>
            </a:p>
          </p:txBody>
        </p:sp>
        <p:sp>
          <p:nvSpPr>
            <p:cNvPr id="97" name="Freeform: Shape 96">
              <a:extLst>
                <a:ext uri="{FF2B5EF4-FFF2-40B4-BE49-F238E27FC236}">
                  <a16:creationId xmlns:a16="http://schemas.microsoft.com/office/drawing/2014/main" id="{634464F0-BD7F-4488-85F0-EC20C24BECAA}"/>
                </a:ext>
              </a:extLst>
            </p:cNvPr>
            <p:cNvSpPr/>
            <p:nvPr userDrawn="1"/>
          </p:nvSpPr>
          <p:spPr bwMode="invGray">
            <a:xfrm>
              <a:off x="554736"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a:solidFill>
                  <a:schemeClr val="tx1"/>
                </a:solidFill>
                <a:latin typeface="+mn-lt"/>
              </a:endParaRPr>
            </a:p>
          </p:txBody>
        </p:sp>
        <p:cxnSp>
          <p:nvCxnSpPr>
            <p:cNvPr id="98" name="Straight Connector 97">
              <a:extLst>
                <a:ext uri="{FF2B5EF4-FFF2-40B4-BE49-F238E27FC236}">
                  <a16:creationId xmlns:a16="http://schemas.microsoft.com/office/drawing/2014/main" id="{82B54541-0CDD-4724-8101-AABFF1207033}"/>
                </a:ext>
              </a:extLst>
            </p:cNvPr>
            <p:cNvCxnSpPr/>
            <p:nvPr userDrawn="1"/>
          </p:nvCxnSpPr>
          <p:spPr bwMode="invGray">
            <a:xfrm>
              <a:off x="0" y="62179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45070398-8D55-4EE2-8CA4-47428E2AF03F}"/>
                </a:ext>
              </a:extLst>
            </p:cNvPr>
            <p:cNvCxnSpPr/>
            <p:nvPr userDrawn="1"/>
          </p:nvCxnSpPr>
          <p:spPr bwMode="invGray">
            <a:xfrm>
              <a:off x="0" y="31089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42166891-56D0-4EBC-B681-501401DEF9D4}"/>
                </a:ext>
              </a:extLst>
            </p:cNvPr>
            <p:cNvCxnSpPr/>
            <p:nvPr userDrawn="1"/>
          </p:nvCxnSpPr>
          <p:spPr bwMode="invGray">
            <a:xfrm>
              <a:off x="0" y="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C13A87E3-D106-41FF-A8CD-C27DABF0103D}"/>
                </a:ext>
              </a:extLst>
            </p:cNvPr>
            <p:cNvCxnSpPr/>
            <p:nvPr userDrawn="1"/>
          </p:nvCxnSpPr>
          <p:spPr bwMode="invGray">
            <a:xfrm>
              <a:off x="0" y="124358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2164477D-838D-4C70-ADD7-37AD79A844AA}"/>
                </a:ext>
              </a:extLst>
            </p:cNvPr>
            <p:cNvCxnSpPr/>
            <p:nvPr userDrawn="1"/>
          </p:nvCxnSpPr>
          <p:spPr bwMode="invGray">
            <a:xfrm>
              <a:off x="0" y="93268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72B193C0-8980-4BB2-8E91-7A1C9ABE0B6C}"/>
                </a:ext>
              </a:extLst>
            </p:cNvPr>
            <p:cNvCxnSpPr/>
            <p:nvPr userDrawn="1"/>
          </p:nvCxnSpPr>
          <p:spPr bwMode="invGray">
            <a:xfrm>
              <a:off x="0" y="186537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C1A94AAA-1D98-4233-842E-2A2F52812358}"/>
                </a:ext>
              </a:extLst>
            </p:cNvPr>
            <p:cNvCxnSpPr/>
            <p:nvPr userDrawn="1"/>
          </p:nvCxnSpPr>
          <p:spPr bwMode="invGray">
            <a:xfrm>
              <a:off x="0" y="155448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E21F2B43-A2DC-42F4-8EA4-A8A4DA6D6FA7}"/>
                </a:ext>
              </a:extLst>
            </p:cNvPr>
            <p:cNvCxnSpPr/>
            <p:nvPr userDrawn="1"/>
          </p:nvCxnSpPr>
          <p:spPr bwMode="invGray">
            <a:xfrm>
              <a:off x="0" y="248716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A60F0923-6896-405D-AD16-F097448F3E3D}"/>
                </a:ext>
              </a:extLst>
            </p:cNvPr>
            <p:cNvCxnSpPr/>
            <p:nvPr userDrawn="1"/>
          </p:nvCxnSpPr>
          <p:spPr bwMode="invGray">
            <a:xfrm>
              <a:off x="0" y="217627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BC70D5B1-47D7-451F-B83A-973A26731A22}"/>
                </a:ext>
              </a:extLst>
            </p:cNvPr>
            <p:cNvCxnSpPr/>
            <p:nvPr userDrawn="1"/>
          </p:nvCxnSpPr>
          <p:spPr bwMode="invGray">
            <a:xfrm>
              <a:off x="0" y="310896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3FD9A464-81FE-4829-A1C5-5CCEE42448B3}"/>
                </a:ext>
              </a:extLst>
            </p:cNvPr>
            <p:cNvCxnSpPr/>
            <p:nvPr userDrawn="1"/>
          </p:nvCxnSpPr>
          <p:spPr bwMode="invGray">
            <a:xfrm>
              <a:off x="0" y="279806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8F55CAB0-53A2-417F-9F66-C0437933E98B}"/>
                </a:ext>
              </a:extLst>
            </p:cNvPr>
            <p:cNvCxnSpPr/>
            <p:nvPr userDrawn="1"/>
          </p:nvCxnSpPr>
          <p:spPr bwMode="invGray">
            <a:xfrm>
              <a:off x="0" y="373075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1547EE77-7495-47CB-BEC9-D5C742DF2B2C}"/>
                </a:ext>
              </a:extLst>
            </p:cNvPr>
            <p:cNvCxnSpPr/>
            <p:nvPr userDrawn="1"/>
          </p:nvCxnSpPr>
          <p:spPr bwMode="invGray">
            <a:xfrm>
              <a:off x="0" y="341985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CA942184-696A-4A78-BB9D-3D619B990987}"/>
                </a:ext>
              </a:extLst>
            </p:cNvPr>
            <p:cNvCxnSpPr/>
            <p:nvPr userDrawn="1"/>
          </p:nvCxnSpPr>
          <p:spPr bwMode="invGray">
            <a:xfrm>
              <a:off x="0" y="435254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1B5F4EE6-4D4C-4488-80DE-36C83D540765}"/>
                </a:ext>
              </a:extLst>
            </p:cNvPr>
            <p:cNvCxnSpPr/>
            <p:nvPr userDrawn="1"/>
          </p:nvCxnSpPr>
          <p:spPr bwMode="invGray">
            <a:xfrm>
              <a:off x="0" y="404164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CD3A42E3-1ED2-4BBE-8B0B-CEA491522F0A}"/>
                </a:ext>
              </a:extLst>
            </p:cNvPr>
            <p:cNvCxnSpPr/>
            <p:nvPr userDrawn="1"/>
          </p:nvCxnSpPr>
          <p:spPr bwMode="invGray">
            <a:xfrm>
              <a:off x="0" y="497433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94162AD8-9037-4220-B19F-7B3A0F44E941}"/>
                </a:ext>
              </a:extLst>
            </p:cNvPr>
            <p:cNvCxnSpPr/>
            <p:nvPr userDrawn="1"/>
          </p:nvCxnSpPr>
          <p:spPr bwMode="invGray">
            <a:xfrm>
              <a:off x="0" y="466344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4C20FB70-03E4-4D7E-BA41-546EAAB33089}"/>
                </a:ext>
              </a:extLst>
            </p:cNvPr>
            <p:cNvCxnSpPr/>
            <p:nvPr userDrawn="1"/>
          </p:nvCxnSpPr>
          <p:spPr bwMode="invGray">
            <a:xfrm>
              <a:off x="0" y="559612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A84D3C92-FDAE-47DB-9457-A9B216922E98}"/>
                </a:ext>
              </a:extLst>
            </p:cNvPr>
            <p:cNvCxnSpPr/>
            <p:nvPr userDrawn="1"/>
          </p:nvCxnSpPr>
          <p:spPr bwMode="invGray">
            <a:xfrm>
              <a:off x="0" y="528523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B5DF0860-265F-4ABC-9F65-0C1D385DAA19}"/>
                </a:ext>
              </a:extLst>
            </p:cNvPr>
            <p:cNvCxnSpPr/>
            <p:nvPr userDrawn="1"/>
          </p:nvCxnSpPr>
          <p:spPr bwMode="invGray">
            <a:xfrm>
              <a:off x="0" y="621792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D878D1D5-E6E5-4FA6-AF6E-95E8AF796777}"/>
                </a:ext>
              </a:extLst>
            </p:cNvPr>
            <p:cNvCxnSpPr/>
            <p:nvPr userDrawn="1"/>
          </p:nvCxnSpPr>
          <p:spPr bwMode="invGray">
            <a:xfrm>
              <a:off x="0" y="590702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E11FF29A-4B39-4335-9BD5-ED902309BF79}"/>
                </a:ext>
              </a:extLst>
            </p:cNvPr>
            <p:cNvCxnSpPr/>
            <p:nvPr userDrawn="1"/>
          </p:nvCxnSpPr>
          <p:spPr bwMode="invGray">
            <a:xfrm>
              <a:off x="0" y="652881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3A82A803-5E70-4523-9F20-67F308765C7E}"/>
                </a:ext>
              </a:extLst>
            </p:cNvPr>
            <p:cNvCxnSpPr/>
            <p:nvPr userDrawn="1"/>
          </p:nvCxnSpPr>
          <p:spPr bwMode="invGray">
            <a:xfrm>
              <a:off x="0" y="77724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B4208CB2-5882-4416-87C9-284BDAF3367A}"/>
                </a:ext>
              </a:extLst>
            </p:cNvPr>
            <p:cNvCxnSpPr/>
            <p:nvPr userDrawn="1"/>
          </p:nvCxnSpPr>
          <p:spPr bwMode="invGray">
            <a:xfrm>
              <a:off x="0" y="46634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BD4116CD-6422-4E26-9703-D3F7C10FCD56}"/>
                </a:ext>
              </a:extLst>
            </p:cNvPr>
            <p:cNvCxnSpPr/>
            <p:nvPr userDrawn="1"/>
          </p:nvCxnSpPr>
          <p:spPr bwMode="invGray">
            <a:xfrm>
              <a:off x="0" y="15544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31AB3A35-E2FF-4178-896B-F08E77092825}"/>
                </a:ext>
              </a:extLst>
            </p:cNvPr>
            <p:cNvCxnSpPr/>
            <p:nvPr userDrawn="1"/>
          </p:nvCxnSpPr>
          <p:spPr bwMode="invGray">
            <a:xfrm>
              <a:off x="0" y="139903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2179C539-DD6F-48AA-8F80-27BC682014AF}"/>
                </a:ext>
              </a:extLst>
            </p:cNvPr>
            <p:cNvCxnSpPr/>
            <p:nvPr userDrawn="1"/>
          </p:nvCxnSpPr>
          <p:spPr bwMode="invGray">
            <a:xfrm>
              <a:off x="0" y="108813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2784004E-3271-4D1C-B1EA-CA1E334E0D03}"/>
                </a:ext>
              </a:extLst>
            </p:cNvPr>
            <p:cNvCxnSpPr/>
            <p:nvPr userDrawn="1"/>
          </p:nvCxnSpPr>
          <p:spPr bwMode="invGray">
            <a:xfrm>
              <a:off x="0" y="202082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3657725E-FBF6-491D-9BA1-E6A9727F4F2D}"/>
                </a:ext>
              </a:extLst>
            </p:cNvPr>
            <p:cNvCxnSpPr/>
            <p:nvPr userDrawn="1"/>
          </p:nvCxnSpPr>
          <p:spPr bwMode="invGray">
            <a:xfrm>
              <a:off x="0" y="170992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31244567-76A7-47AF-9353-403D05D533F0}"/>
                </a:ext>
              </a:extLst>
            </p:cNvPr>
            <p:cNvCxnSpPr/>
            <p:nvPr userDrawn="1"/>
          </p:nvCxnSpPr>
          <p:spPr bwMode="invGray">
            <a:xfrm>
              <a:off x="0" y="264261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EEC47A2A-ED3B-4AD0-ACD5-F8ED92644229}"/>
                </a:ext>
              </a:extLst>
            </p:cNvPr>
            <p:cNvCxnSpPr/>
            <p:nvPr userDrawn="1"/>
          </p:nvCxnSpPr>
          <p:spPr bwMode="invGray">
            <a:xfrm>
              <a:off x="0" y="233172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0F3E01E5-F569-4020-BCB0-083537701AB0}"/>
                </a:ext>
              </a:extLst>
            </p:cNvPr>
            <p:cNvCxnSpPr/>
            <p:nvPr userDrawn="1"/>
          </p:nvCxnSpPr>
          <p:spPr bwMode="invGray">
            <a:xfrm>
              <a:off x="0" y="326440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71121A42-5912-44C8-B9A3-FDEC8EA70284}"/>
                </a:ext>
              </a:extLst>
            </p:cNvPr>
            <p:cNvCxnSpPr/>
            <p:nvPr userDrawn="1"/>
          </p:nvCxnSpPr>
          <p:spPr bwMode="invGray">
            <a:xfrm>
              <a:off x="0" y="295351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659B1DE7-25C8-4743-8284-FA656D339F55}"/>
                </a:ext>
              </a:extLst>
            </p:cNvPr>
            <p:cNvCxnSpPr/>
            <p:nvPr userDrawn="1"/>
          </p:nvCxnSpPr>
          <p:spPr bwMode="invGray">
            <a:xfrm>
              <a:off x="0" y="388620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526249F1-59FB-44FC-8AF9-D7F90AFBEE2C}"/>
                </a:ext>
              </a:extLst>
            </p:cNvPr>
            <p:cNvCxnSpPr/>
            <p:nvPr userDrawn="1"/>
          </p:nvCxnSpPr>
          <p:spPr bwMode="invGray">
            <a:xfrm>
              <a:off x="0" y="357530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E6D42779-D977-4405-A149-D8DE5B52134A}"/>
                </a:ext>
              </a:extLst>
            </p:cNvPr>
            <p:cNvCxnSpPr/>
            <p:nvPr userDrawn="1"/>
          </p:nvCxnSpPr>
          <p:spPr bwMode="invGray">
            <a:xfrm>
              <a:off x="0" y="450799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27EE8A2F-6AD9-4AE7-B04B-7892891F84AC}"/>
                </a:ext>
              </a:extLst>
            </p:cNvPr>
            <p:cNvCxnSpPr/>
            <p:nvPr userDrawn="1"/>
          </p:nvCxnSpPr>
          <p:spPr bwMode="invGray">
            <a:xfrm>
              <a:off x="0" y="419709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B8F4A59A-16C3-4C3A-AB79-FE22721EA641}"/>
                </a:ext>
              </a:extLst>
            </p:cNvPr>
            <p:cNvCxnSpPr/>
            <p:nvPr userDrawn="1"/>
          </p:nvCxnSpPr>
          <p:spPr bwMode="invGray">
            <a:xfrm>
              <a:off x="0" y="512978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5CA3A6CC-1A49-42F6-A318-99D9224BDC91}"/>
                </a:ext>
              </a:extLst>
            </p:cNvPr>
            <p:cNvCxnSpPr/>
            <p:nvPr userDrawn="1"/>
          </p:nvCxnSpPr>
          <p:spPr bwMode="invGray">
            <a:xfrm>
              <a:off x="0" y="481888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2DC3484E-5EF8-49C4-B1F6-75C854D50C80}"/>
                </a:ext>
              </a:extLst>
            </p:cNvPr>
            <p:cNvCxnSpPr/>
            <p:nvPr userDrawn="1"/>
          </p:nvCxnSpPr>
          <p:spPr bwMode="invGray">
            <a:xfrm>
              <a:off x="0" y="575157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33461A54-E77E-414D-B7E0-7364070D9566}"/>
                </a:ext>
              </a:extLst>
            </p:cNvPr>
            <p:cNvCxnSpPr/>
            <p:nvPr userDrawn="1"/>
          </p:nvCxnSpPr>
          <p:spPr bwMode="invGray">
            <a:xfrm>
              <a:off x="0" y="544068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29C48517-171B-43FD-A41C-58C9B531BDB5}"/>
                </a:ext>
              </a:extLst>
            </p:cNvPr>
            <p:cNvCxnSpPr/>
            <p:nvPr userDrawn="1"/>
          </p:nvCxnSpPr>
          <p:spPr bwMode="invGray">
            <a:xfrm>
              <a:off x="0" y="637336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F429932A-1238-48FC-B171-20A3AA531D40}"/>
                </a:ext>
              </a:extLst>
            </p:cNvPr>
            <p:cNvCxnSpPr/>
            <p:nvPr userDrawn="1"/>
          </p:nvCxnSpPr>
          <p:spPr bwMode="invGray">
            <a:xfrm>
              <a:off x="0" y="606247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7BED7651-AF04-41D4-9476-5A43476D85BB}"/>
                </a:ext>
              </a:extLst>
            </p:cNvPr>
            <p:cNvCxnSpPr/>
            <p:nvPr userDrawn="1"/>
          </p:nvCxnSpPr>
          <p:spPr bwMode="invGray">
            <a:xfrm>
              <a:off x="0" y="668426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sp>
          <p:nvSpPr>
            <p:cNvPr id="145" name="main body box">
              <a:extLst>
                <a:ext uri="{FF2B5EF4-FFF2-40B4-BE49-F238E27FC236}">
                  <a16:creationId xmlns:a16="http://schemas.microsoft.com/office/drawing/2014/main" id="{100DE417-9DB9-4840-8370-B716FFA27760}"/>
                </a:ext>
              </a:extLst>
            </p:cNvPr>
            <p:cNvSpPr/>
            <p:nvPr userDrawn="1"/>
          </p:nvSpPr>
          <p:spPr bwMode="invGray">
            <a:xfrm>
              <a:off x="554736" y="1709928"/>
              <a:ext cx="11082528" cy="4507992"/>
            </a:xfrm>
            <a:prstGeom prst="rect">
              <a:avLst/>
            </a:prstGeom>
            <a:noFill/>
            <a:ln w="12700">
              <a:solidFill>
                <a:srgbClr val="19D3C5">
                  <a:alpha val="50000"/>
                </a:srgbClr>
              </a:solidFill>
            </a:ln>
          </p:spPr>
          <p:txBody>
            <a:bodyPr vert="horz" wrap="square" lIns="68572" tIns="34286" rIns="68572" bIns="34286" numCol="1" anchor="t" anchorCtr="0" compatLnSpc="1">
              <a:prstTxWarp prst="textNoShape">
                <a:avLst/>
              </a:prstTxWarp>
              <a:noAutofit/>
            </a:bodyPr>
            <a:lstStyle/>
            <a:p>
              <a:pPr rtl="0"/>
              <a:endParaRPr lang="en-US" sz="1323">
                <a:solidFill>
                  <a:schemeClr val="tx1"/>
                </a:solidFill>
                <a:latin typeface="+mn-lt"/>
              </a:endParaRPr>
            </a:p>
          </p:txBody>
        </p:sp>
        <p:cxnSp>
          <p:nvCxnSpPr>
            <p:cNvPr id="146" name="Straight Connector 145">
              <a:extLst>
                <a:ext uri="{FF2B5EF4-FFF2-40B4-BE49-F238E27FC236}">
                  <a16:creationId xmlns:a16="http://schemas.microsoft.com/office/drawing/2014/main" id="{B93A1E2B-8C80-482F-83BE-384344D09839}"/>
                </a:ext>
              </a:extLst>
            </p:cNvPr>
            <p:cNvCxnSpPr/>
            <p:nvPr userDrawn="1"/>
          </p:nvCxnSpPr>
          <p:spPr bwMode="invGray">
            <a:xfrm>
              <a:off x="554736" y="2177796"/>
              <a:ext cx="11082528" cy="0"/>
            </a:xfrm>
            <a:prstGeom prst="line">
              <a:avLst/>
            </a:prstGeom>
            <a:noFill/>
            <a:ln w="12700">
              <a:solidFill>
                <a:srgbClr val="19D3C5">
                  <a:alpha val="50000"/>
                </a:srgbClr>
              </a:solidFill>
            </a:ln>
          </p:spPr>
        </p:cxnSp>
        <p:cxnSp>
          <p:nvCxnSpPr>
            <p:cNvPr id="147" name="Straight Connector 146">
              <a:extLst>
                <a:ext uri="{FF2B5EF4-FFF2-40B4-BE49-F238E27FC236}">
                  <a16:creationId xmlns:a16="http://schemas.microsoft.com/office/drawing/2014/main" id="{BEAB22C5-0A46-4041-9158-6DC76EA2F350}"/>
                </a:ext>
              </a:extLst>
            </p:cNvPr>
            <p:cNvCxnSpPr/>
            <p:nvPr userDrawn="1"/>
          </p:nvCxnSpPr>
          <p:spPr bwMode="invGray">
            <a:xfrm>
              <a:off x="554736" y="1711453"/>
              <a:ext cx="11082528" cy="0"/>
            </a:xfrm>
            <a:prstGeom prst="line">
              <a:avLst/>
            </a:prstGeom>
            <a:noFill/>
            <a:ln w="12700">
              <a:solidFill>
                <a:srgbClr val="19D3C5">
                  <a:alpha val="50000"/>
                </a:srgbClr>
              </a:solidFill>
            </a:ln>
          </p:spPr>
        </p:cxnSp>
      </p:grpSp>
      <p:sp>
        <p:nvSpPr>
          <p:cNvPr id="4" name="Sticker" hidden="1">
            <a:extLst>
              <a:ext uri="{FF2B5EF4-FFF2-40B4-BE49-F238E27FC236}">
                <a16:creationId xmlns:a16="http://schemas.microsoft.com/office/drawing/2014/main" id="{F9BB011A-568C-4B05-AE57-EB000B2FD8BB}"/>
              </a:ext>
            </a:extLst>
          </p:cNvPr>
          <p:cNvSpPr txBox="1"/>
          <p:nvPr userDrawn="1"/>
        </p:nvSpPr>
        <p:spPr>
          <a:xfrm>
            <a:off x="708978" y="1289273"/>
            <a:ext cx="450444" cy="123111"/>
          </a:xfrm>
          <a:prstGeom prst="rect">
            <a:avLst/>
          </a:prstGeom>
          <a:noFill/>
          <a:ln w="6350">
            <a:noFill/>
            <a:miter lim="800000"/>
          </a:ln>
        </p:spPr>
        <p:txBody>
          <a:bodyPr vert="horz" wrap="none" lIns="0" tIns="0" rIns="0" bIns="0" rtlCol="0">
            <a:spAutoFit/>
          </a:bodyPr>
          <a:lstStyle>
            <a:defPPr>
              <a:defRPr lang="en-US"/>
            </a:defPPr>
            <a:lvl1pPr>
              <a:spcBef>
                <a:spcPts val="300"/>
              </a:spcBef>
              <a:spcAft>
                <a:spcPts val="300"/>
              </a:spcAft>
              <a:buNone/>
              <a:defRPr sz="800" b="1" cap="all" baseline="0"/>
            </a:lvl1pPr>
          </a:lstStyle>
          <a:p>
            <a:pPr lvl="0"/>
            <a:r>
              <a:rPr lang="en-US"/>
              <a:t>STICKER</a:t>
            </a:r>
          </a:p>
        </p:txBody>
      </p:sp>
      <p:sp>
        <p:nvSpPr>
          <p:cNvPr id="169" name="ACET" hidden="1">
            <a:extLst>
              <a:ext uri="{FF2B5EF4-FFF2-40B4-BE49-F238E27FC236}">
                <a16:creationId xmlns:a16="http://schemas.microsoft.com/office/drawing/2014/main" id="{62CF7362-20CB-4908-AFFE-D4E2B9A5DF3B}"/>
              </a:ext>
            </a:extLst>
          </p:cNvPr>
          <p:cNvSpPr txBox="1"/>
          <p:nvPr userDrawn="1">
            <p:custDataLst>
              <p:tags r:id="rId30"/>
            </p:custDataLst>
          </p:nvPr>
        </p:nvSpPr>
        <p:spPr>
          <a:xfrm>
            <a:off x="5987738" y="2170800"/>
            <a:ext cx="3049253" cy="461665"/>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defPPr>
              <a:defRPr lang="en-US"/>
            </a:defPPr>
            <a:lvl1pPr lvl="0" indent="0">
              <a:lnSpc>
                <a:spcPct val="100000"/>
              </a:lnSpc>
              <a:spcBef>
                <a:spcPts val="0"/>
              </a:spcBef>
              <a:spcAft>
                <a:spcPts val="600"/>
              </a:spcAft>
              <a:buFont typeface="Segoe UI" panose="020B0502040204020203" pitchFamily="34" charset="0"/>
              <a:buChar char="​"/>
              <a:defRPr sz="1600" b="1">
                <a:cs typeface="Arial" panose="020B0604020202020204" pitchFamily="34" charset="0"/>
              </a:defRPr>
            </a:lvl1pPr>
            <a:lvl2pPr marL="228600" lvl="1" indent="-225425">
              <a:lnSpc>
                <a:spcPct val="100000"/>
              </a:lnSpc>
              <a:spcBef>
                <a:spcPts val="0"/>
              </a:spcBef>
              <a:spcAft>
                <a:spcPts val="300"/>
              </a:spcAft>
              <a:buSzPct val="110000"/>
              <a:buFont typeface="Wingdings" panose="05000000000000000000" pitchFamily="2" charset="2"/>
              <a:buChar char=""/>
              <a:defRPr sz="1600"/>
            </a:lvl2pPr>
            <a:lvl3pPr marL="442913" lvl="2" indent="-214313">
              <a:lnSpc>
                <a:spcPct val="100000"/>
              </a:lnSpc>
              <a:spcBef>
                <a:spcPts val="0"/>
              </a:spcBef>
              <a:spcAft>
                <a:spcPts val="300"/>
              </a:spcAft>
              <a:buSzPct val="110000"/>
              <a:buFont typeface="Arial" panose="020B0604020202020204" pitchFamily="34" charset="0"/>
              <a:buChar char="‒"/>
              <a:defRPr sz="1600"/>
            </a:lvl3pPr>
            <a:lvl4pPr marL="598488" lvl="3" indent="-152400">
              <a:lnSpc>
                <a:spcPct val="100000"/>
              </a:lnSpc>
              <a:spcBef>
                <a:spcPts val="0"/>
              </a:spcBef>
              <a:spcAft>
                <a:spcPts val="300"/>
              </a:spcAft>
              <a:buFont typeface="Arial" panose="020B0604020202020204" pitchFamily="34" charset="0"/>
              <a:buChar char="•"/>
              <a:defRPr sz="1600"/>
            </a:lvl4pPr>
            <a:lvl5pPr marL="817563" lvl="4" indent="-147638">
              <a:lnSpc>
                <a:spcPct val="100000"/>
              </a:lnSpc>
              <a:spcBef>
                <a:spcPts val="0"/>
              </a:spcBef>
              <a:spcAft>
                <a:spcPts val="300"/>
              </a:spcAft>
              <a:buSzPct val="100000"/>
              <a:buFont typeface="Arial" panose="020B0604020202020204" pitchFamily="34" charset="0"/>
              <a:buChar char="̶"/>
              <a:defRPr sz="160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r>
              <a:rPr lang="en-US"/>
              <a:t>Above Chart Exhibit Title</a:t>
            </a:r>
            <a:br>
              <a:rPr lang="en-US"/>
            </a:br>
            <a:r>
              <a:rPr lang="en-US" sz="1400" b="0"/>
              <a:t>Unit of Measure</a:t>
            </a:r>
          </a:p>
        </p:txBody>
      </p:sp>
      <p:grpSp>
        <p:nvGrpSpPr>
          <p:cNvPr id="103" name="LegendLines" hidden="1">
            <a:extLst>
              <a:ext uri="{FF2B5EF4-FFF2-40B4-BE49-F238E27FC236}">
                <a16:creationId xmlns:a16="http://schemas.microsoft.com/office/drawing/2014/main" id="{48D3DB7B-FCF0-4484-97A1-C80A1139D08A}"/>
              </a:ext>
            </a:extLst>
          </p:cNvPr>
          <p:cNvGrpSpPr/>
          <p:nvPr userDrawn="1"/>
        </p:nvGrpSpPr>
        <p:grpSpPr>
          <a:xfrm>
            <a:off x="10317304" y="3150223"/>
            <a:ext cx="1319960" cy="958286"/>
            <a:chOff x="10162879" y="3243772"/>
            <a:chExt cx="1319960" cy="958286"/>
          </a:xfrm>
        </p:grpSpPr>
        <p:sp>
          <p:nvSpPr>
            <p:cNvPr id="104" name="Legend1" hidden="1">
              <a:extLst>
                <a:ext uri="{FF2B5EF4-FFF2-40B4-BE49-F238E27FC236}">
                  <a16:creationId xmlns:a16="http://schemas.microsoft.com/office/drawing/2014/main" id="{89A8DEF8-C8BF-41AC-8086-50540DE3E938}"/>
                </a:ext>
              </a:extLst>
            </p:cNvPr>
            <p:cNvSpPr txBox="1"/>
            <p:nvPr/>
          </p:nvSpPr>
          <p:spPr>
            <a:xfrm>
              <a:off x="10886522" y="3243772"/>
              <a:ext cx="596317" cy="215444"/>
            </a:xfrm>
            <a:prstGeom prst="rect">
              <a:avLst/>
            </a:prstGeom>
            <a:noFill/>
            <a:ln>
              <a:noFill/>
              <a:miter lim="800000"/>
            </a:ln>
          </p:spPr>
          <p:txBody>
            <a:bodyPr wrap="none" lIns="0" tIns="0" rIns="0" bIns="0" rtlCol="0" anchor="ctr" anchorCtr="0">
              <a:spAutoFit/>
            </a:bodyPr>
            <a:lstStyle/>
            <a:p>
              <a:pPr>
                <a:spcAft>
                  <a:spcPts val="600"/>
                </a:spcAft>
              </a:pPr>
              <a:r>
                <a:rPr lang="en-US" sz="1400"/>
                <a:t>Legend</a:t>
              </a:r>
            </a:p>
          </p:txBody>
        </p:sp>
        <p:sp>
          <p:nvSpPr>
            <p:cNvPr id="106" name="Legend2" hidden="1">
              <a:extLst>
                <a:ext uri="{FF2B5EF4-FFF2-40B4-BE49-F238E27FC236}">
                  <a16:creationId xmlns:a16="http://schemas.microsoft.com/office/drawing/2014/main" id="{86331406-0C85-4D25-955D-58EF7EEDC838}"/>
                </a:ext>
              </a:extLst>
            </p:cNvPr>
            <p:cNvSpPr txBox="1"/>
            <p:nvPr/>
          </p:nvSpPr>
          <p:spPr>
            <a:xfrm>
              <a:off x="10886522" y="3615193"/>
              <a:ext cx="596317" cy="215444"/>
            </a:xfrm>
            <a:prstGeom prst="rect">
              <a:avLst/>
            </a:prstGeom>
            <a:noFill/>
            <a:ln>
              <a:noFill/>
              <a:miter lim="800000"/>
            </a:ln>
          </p:spPr>
          <p:txBody>
            <a:bodyPr wrap="none" lIns="0" tIns="0" rIns="0" bIns="0" rtlCol="0" anchor="ctr" anchorCtr="0">
              <a:spAutoFit/>
            </a:bodyPr>
            <a:lstStyle/>
            <a:p>
              <a:pPr>
                <a:spcAft>
                  <a:spcPts val="600"/>
                </a:spcAft>
              </a:pPr>
              <a:r>
                <a:rPr lang="en-US" sz="1400"/>
                <a:t>Legend</a:t>
              </a:r>
            </a:p>
          </p:txBody>
        </p:sp>
        <p:sp>
          <p:nvSpPr>
            <p:cNvPr id="148" name="Legend3" hidden="1">
              <a:extLst>
                <a:ext uri="{FF2B5EF4-FFF2-40B4-BE49-F238E27FC236}">
                  <a16:creationId xmlns:a16="http://schemas.microsoft.com/office/drawing/2014/main" id="{35CF241F-471D-4DFA-9F1E-8BBAA2F56BA4}"/>
                </a:ext>
              </a:extLst>
            </p:cNvPr>
            <p:cNvSpPr txBox="1"/>
            <p:nvPr/>
          </p:nvSpPr>
          <p:spPr>
            <a:xfrm>
              <a:off x="10886522" y="3986614"/>
              <a:ext cx="596317" cy="215444"/>
            </a:xfrm>
            <a:prstGeom prst="rect">
              <a:avLst/>
            </a:prstGeom>
            <a:noFill/>
            <a:ln>
              <a:noFill/>
              <a:miter lim="800000"/>
            </a:ln>
          </p:spPr>
          <p:txBody>
            <a:bodyPr wrap="none" lIns="0" tIns="0" rIns="0" bIns="0" rtlCol="0" anchor="ctr" anchorCtr="0">
              <a:spAutoFit/>
            </a:bodyPr>
            <a:lstStyle/>
            <a:p>
              <a:pPr>
                <a:spcAft>
                  <a:spcPts val="600"/>
                </a:spcAft>
              </a:pPr>
              <a:r>
                <a:rPr lang="en-US" sz="1400"/>
                <a:t>Legend</a:t>
              </a:r>
            </a:p>
          </p:txBody>
        </p:sp>
        <p:sp>
          <p:nvSpPr>
            <p:cNvPr id="149" name="LineLegend3" hidden="1">
              <a:extLst>
                <a:ext uri="{FF2B5EF4-FFF2-40B4-BE49-F238E27FC236}">
                  <a16:creationId xmlns:a16="http://schemas.microsoft.com/office/drawing/2014/main" id="{87840661-8AAC-4E15-8329-B4655C3E7FB7}"/>
                </a:ext>
              </a:extLst>
            </p:cNvPr>
            <p:cNvSpPr>
              <a:spLocks noChangeShapeType="1"/>
            </p:cNvSpPr>
            <p:nvPr/>
          </p:nvSpPr>
          <p:spPr bwMode="gray">
            <a:xfrm>
              <a:off x="10162879" y="4092784"/>
              <a:ext cx="457200" cy="0"/>
            </a:xfrm>
            <a:prstGeom prst="line">
              <a:avLst/>
            </a:prstGeom>
            <a:noFill/>
            <a:ln w="28575">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sz="1400" baseline="0">
                <a:ea typeface="+mn-ea"/>
              </a:endParaRPr>
            </a:p>
          </p:txBody>
        </p:sp>
        <p:sp>
          <p:nvSpPr>
            <p:cNvPr id="150" name="LineLegend2" hidden="1">
              <a:extLst>
                <a:ext uri="{FF2B5EF4-FFF2-40B4-BE49-F238E27FC236}">
                  <a16:creationId xmlns:a16="http://schemas.microsoft.com/office/drawing/2014/main" id="{BD2D807F-5D3D-4F67-87C0-1F138F175847}"/>
                </a:ext>
              </a:extLst>
            </p:cNvPr>
            <p:cNvSpPr>
              <a:spLocks noChangeShapeType="1"/>
            </p:cNvSpPr>
            <p:nvPr/>
          </p:nvSpPr>
          <p:spPr bwMode="gray">
            <a:xfrm>
              <a:off x="10162879" y="3719425"/>
              <a:ext cx="457200" cy="0"/>
            </a:xfrm>
            <a:prstGeom prst="line">
              <a:avLst/>
            </a:prstGeom>
            <a:noFill/>
            <a:ln w="28575">
              <a:solidFill>
                <a:schemeClr val="accent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sz="1400" baseline="0">
                <a:ea typeface="+mn-ea"/>
              </a:endParaRPr>
            </a:p>
          </p:txBody>
        </p:sp>
        <p:sp>
          <p:nvSpPr>
            <p:cNvPr id="151" name="LineLegend1" hidden="1">
              <a:extLst>
                <a:ext uri="{FF2B5EF4-FFF2-40B4-BE49-F238E27FC236}">
                  <a16:creationId xmlns:a16="http://schemas.microsoft.com/office/drawing/2014/main" id="{372EE064-59D2-4260-963D-C6374CB6228C}"/>
                </a:ext>
              </a:extLst>
            </p:cNvPr>
            <p:cNvSpPr>
              <a:spLocks noChangeShapeType="1"/>
            </p:cNvSpPr>
            <p:nvPr/>
          </p:nvSpPr>
          <p:spPr bwMode="gray">
            <a:xfrm>
              <a:off x="10162879" y="3351494"/>
              <a:ext cx="457200" cy="0"/>
            </a:xfrm>
            <a:prstGeom prst="line">
              <a:avLst/>
            </a:prstGeom>
            <a:noFill/>
            <a:ln w="28575">
              <a:solidFill>
                <a:schemeClr val="accent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sz="1400" baseline="0">
                <a:ea typeface="+mn-ea"/>
              </a:endParaRPr>
            </a:p>
          </p:txBody>
        </p:sp>
      </p:grpSp>
      <p:grpSp>
        <p:nvGrpSpPr>
          <p:cNvPr id="152" name="LegendMoons" hidden="1">
            <a:extLst>
              <a:ext uri="{FF2B5EF4-FFF2-40B4-BE49-F238E27FC236}">
                <a16:creationId xmlns:a16="http://schemas.microsoft.com/office/drawing/2014/main" id="{E7515F9D-BC8A-4B90-BEEB-E4ADDE9780AE}"/>
              </a:ext>
            </a:extLst>
          </p:cNvPr>
          <p:cNvGrpSpPr/>
          <p:nvPr userDrawn="1"/>
        </p:nvGrpSpPr>
        <p:grpSpPr>
          <a:xfrm>
            <a:off x="10688315" y="1145373"/>
            <a:ext cx="948949" cy="1731859"/>
            <a:chOff x="7723680" y="1702457"/>
            <a:chExt cx="948949" cy="1731859"/>
          </a:xfrm>
        </p:grpSpPr>
        <p:sp>
          <p:nvSpPr>
            <p:cNvPr id="153" name="Legend1" hidden="1">
              <a:extLst>
                <a:ext uri="{FF2B5EF4-FFF2-40B4-BE49-F238E27FC236}">
                  <a16:creationId xmlns:a16="http://schemas.microsoft.com/office/drawing/2014/main" id="{F673A1E1-C645-418A-B588-67F6A5764360}"/>
                </a:ext>
              </a:extLst>
            </p:cNvPr>
            <p:cNvSpPr txBox="1"/>
            <p:nvPr/>
          </p:nvSpPr>
          <p:spPr>
            <a:xfrm>
              <a:off x="8076312" y="1709816"/>
              <a:ext cx="596317" cy="215444"/>
            </a:xfrm>
            <a:prstGeom prst="rect">
              <a:avLst/>
            </a:prstGeom>
            <a:noFill/>
            <a:ln>
              <a:noFill/>
              <a:miter lim="800000"/>
            </a:ln>
          </p:spPr>
          <p:txBody>
            <a:bodyPr wrap="none" lIns="0" tIns="0" rIns="0" bIns="0" rtlCol="0" anchor="ctr" anchorCtr="0">
              <a:spAutoFit/>
            </a:bodyPr>
            <a:lstStyle/>
            <a:p>
              <a:pPr>
                <a:spcAft>
                  <a:spcPts val="600"/>
                </a:spcAft>
              </a:pPr>
              <a:r>
                <a:rPr lang="en-US" sz="1400"/>
                <a:t>Legend</a:t>
              </a:r>
            </a:p>
          </p:txBody>
        </p:sp>
        <p:sp>
          <p:nvSpPr>
            <p:cNvPr id="154" name="Legend2" hidden="1">
              <a:extLst>
                <a:ext uri="{FF2B5EF4-FFF2-40B4-BE49-F238E27FC236}">
                  <a16:creationId xmlns:a16="http://schemas.microsoft.com/office/drawing/2014/main" id="{18FAF6BF-CC1A-4421-AF0D-5F61D3169156}"/>
                </a:ext>
              </a:extLst>
            </p:cNvPr>
            <p:cNvSpPr txBox="1"/>
            <p:nvPr/>
          </p:nvSpPr>
          <p:spPr>
            <a:xfrm>
              <a:off x="8076312" y="2085275"/>
              <a:ext cx="596317" cy="215444"/>
            </a:xfrm>
            <a:prstGeom prst="rect">
              <a:avLst/>
            </a:prstGeom>
            <a:noFill/>
            <a:ln>
              <a:noFill/>
              <a:miter lim="800000"/>
            </a:ln>
          </p:spPr>
          <p:txBody>
            <a:bodyPr wrap="none" lIns="0" tIns="0" rIns="0" bIns="0" rtlCol="0" anchor="ctr" anchorCtr="0">
              <a:spAutoFit/>
            </a:bodyPr>
            <a:lstStyle/>
            <a:p>
              <a:pPr>
                <a:spcAft>
                  <a:spcPts val="600"/>
                </a:spcAft>
              </a:pPr>
              <a:r>
                <a:rPr lang="en-US" sz="1400"/>
                <a:t>Legend</a:t>
              </a:r>
            </a:p>
          </p:txBody>
        </p:sp>
        <p:sp>
          <p:nvSpPr>
            <p:cNvPr id="155" name="Legend3" hidden="1">
              <a:extLst>
                <a:ext uri="{FF2B5EF4-FFF2-40B4-BE49-F238E27FC236}">
                  <a16:creationId xmlns:a16="http://schemas.microsoft.com/office/drawing/2014/main" id="{D5E1B487-01C0-4FBC-BB76-150732032BF0}"/>
                </a:ext>
              </a:extLst>
            </p:cNvPr>
            <p:cNvSpPr txBox="1"/>
            <p:nvPr/>
          </p:nvSpPr>
          <p:spPr>
            <a:xfrm>
              <a:off x="8076312" y="2460734"/>
              <a:ext cx="596317" cy="215444"/>
            </a:xfrm>
            <a:prstGeom prst="rect">
              <a:avLst/>
            </a:prstGeom>
            <a:noFill/>
            <a:ln>
              <a:noFill/>
              <a:miter lim="800000"/>
            </a:ln>
          </p:spPr>
          <p:txBody>
            <a:bodyPr wrap="none" lIns="0" tIns="0" rIns="0" bIns="0" rtlCol="0" anchor="ctr" anchorCtr="0">
              <a:spAutoFit/>
            </a:bodyPr>
            <a:lstStyle/>
            <a:p>
              <a:pPr>
                <a:spcAft>
                  <a:spcPts val="600"/>
                </a:spcAft>
              </a:pPr>
              <a:r>
                <a:rPr lang="en-US" sz="1400"/>
                <a:t>Legend</a:t>
              </a:r>
            </a:p>
          </p:txBody>
        </p:sp>
        <p:sp>
          <p:nvSpPr>
            <p:cNvPr id="156" name="Legend4" hidden="1">
              <a:extLst>
                <a:ext uri="{FF2B5EF4-FFF2-40B4-BE49-F238E27FC236}">
                  <a16:creationId xmlns:a16="http://schemas.microsoft.com/office/drawing/2014/main" id="{F822B524-499F-4653-8659-4C2E456E942D}"/>
                </a:ext>
              </a:extLst>
            </p:cNvPr>
            <p:cNvSpPr txBox="1"/>
            <p:nvPr/>
          </p:nvSpPr>
          <p:spPr>
            <a:xfrm>
              <a:off x="8076312" y="2836193"/>
              <a:ext cx="596317" cy="215444"/>
            </a:xfrm>
            <a:prstGeom prst="rect">
              <a:avLst/>
            </a:prstGeom>
            <a:noFill/>
            <a:ln>
              <a:noFill/>
              <a:miter lim="800000"/>
            </a:ln>
          </p:spPr>
          <p:txBody>
            <a:bodyPr wrap="none" lIns="0" tIns="0" rIns="0" bIns="0" rtlCol="0" anchor="ctr" anchorCtr="0">
              <a:spAutoFit/>
            </a:bodyPr>
            <a:lstStyle/>
            <a:p>
              <a:pPr>
                <a:spcAft>
                  <a:spcPts val="600"/>
                </a:spcAft>
              </a:pPr>
              <a:r>
                <a:rPr lang="en-US" sz="1400"/>
                <a:t>Legend</a:t>
              </a:r>
            </a:p>
          </p:txBody>
        </p:sp>
        <p:sp>
          <p:nvSpPr>
            <p:cNvPr id="157" name="Legend5" hidden="1">
              <a:extLst>
                <a:ext uri="{FF2B5EF4-FFF2-40B4-BE49-F238E27FC236}">
                  <a16:creationId xmlns:a16="http://schemas.microsoft.com/office/drawing/2014/main" id="{0297E272-9E6B-4B9C-B052-21465299A168}"/>
                </a:ext>
              </a:extLst>
            </p:cNvPr>
            <p:cNvSpPr txBox="1"/>
            <p:nvPr/>
          </p:nvSpPr>
          <p:spPr>
            <a:xfrm>
              <a:off x="8076312" y="3211654"/>
              <a:ext cx="596317" cy="215444"/>
            </a:xfrm>
            <a:prstGeom prst="rect">
              <a:avLst/>
            </a:prstGeom>
            <a:noFill/>
            <a:ln>
              <a:noFill/>
              <a:miter lim="800000"/>
            </a:ln>
          </p:spPr>
          <p:txBody>
            <a:bodyPr wrap="none" lIns="0" tIns="0" rIns="0" bIns="0" rtlCol="0" anchor="ctr" anchorCtr="0">
              <a:spAutoFit/>
            </a:bodyPr>
            <a:lstStyle/>
            <a:p>
              <a:pPr>
                <a:spcAft>
                  <a:spcPts val="600"/>
                </a:spcAft>
              </a:pPr>
              <a:r>
                <a:rPr lang="en-US" sz="1400"/>
                <a:t>Legend</a:t>
              </a:r>
            </a:p>
          </p:txBody>
        </p:sp>
        <p:grpSp>
          <p:nvGrpSpPr>
            <p:cNvPr id="158" name="MoonLegend1" hidden="1">
              <a:extLst>
                <a:ext uri="{FF2B5EF4-FFF2-40B4-BE49-F238E27FC236}">
                  <a16:creationId xmlns:a16="http://schemas.microsoft.com/office/drawing/2014/main" id="{ED43AA3C-8213-4CD1-B506-8A4915FAC472}"/>
                </a:ext>
              </a:extLst>
            </p:cNvPr>
            <p:cNvGrpSpPr>
              <a:grpSpLocks noChangeAspect="1"/>
            </p:cNvGrpSpPr>
            <p:nvPr>
              <p:custDataLst>
                <p:tags r:id="rId31"/>
              </p:custDataLst>
            </p:nvPr>
          </p:nvGrpSpPr>
          <p:grpSpPr>
            <a:xfrm>
              <a:off x="7723680" y="1702457"/>
              <a:ext cx="228600" cy="228600"/>
              <a:chOff x="762000" y="1270000"/>
              <a:chExt cx="254000" cy="254000"/>
            </a:xfrm>
          </p:grpSpPr>
          <p:sp>
            <p:nvSpPr>
              <p:cNvPr id="179" name="Oval 178" hidden="1">
                <a:extLst>
                  <a:ext uri="{FF2B5EF4-FFF2-40B4-BE49-F238E27FC236}">
                    <a16:creationId xmlns:a16="http://schemas.microsoft.com/office/drawing/2014/main" id="{52932745-E781-43CD-A961-B554F9C588D3}"/>
                  </a:ext>
                </a:extLst>
              </p:cNvPr>
              <p:cNvSpPr/>
              <p:nvPr>
                <p:custDataLst>
                  <p:tags r:id="rId44"/>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endParaRPr>
              </a:p>
            </p:txBody>
          </p:sp>
          <p:sp>
            <p:nvSpPr>
              <p:cNvPr id="180" name="Arc 179" hidden="1">
                <a:extLst>
                  <a:ext uri="{FF2B5EF4-FFF2-40B4-BE49-F238E27FC236}">
                    <a16:creationId xmlns:a16="http://schemas.microsoft.com/office/drawing/2014/main" id="{EABDABCF-A4E6-49C2-B71C-4A159D07E2A4}"/>
                  </a:ext>
                </a:extLst>
              </p:cNvPr>
              <p:cNvSpPr/>
              <p:nvPr>
                <p:custDataLst>
                  <p:tags r:id="rId45"/>
                </p:custDataLst>
              </p:nvPr>
            </p:nvSpPr>
            <p:spPr>
              <a:xfrm>
                <a:off x="762000" y="1270000"/>
                <a:ext cx="254000" cy="254000"/>
              </a:xfrm>
              <a:prstGeom prst="arc">
                <a:avLst>
                  <a:gd name="adj1" fmla="val 16200000"/>
                  <a:gd name="adj2" fmla="val 5400000"/>
                </a:avLst>
              </a:prstGeom>
              <a:solidFill>
                <a:schemeClr val="accent1"/>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00"/>
              </a:p>
            </p:txBody>
          </p:sp>
        </p:grpSp>
        <p:grpSp>
          <p:nvGrpSpPr>
            <p:cNvPr id="159" name="MoonLegend2" hidden="1">
              <a:extLst>
                <a:ext uri="{FF2B5EF4-FFF2-40B4-BE49-F238E27FC236}">
                  <a16:creationId xmlns:a16="http://schemas.microsoft.com/office/drawing/2014/main" id="{785681FF-F6FB-4EA7-9C21-CE53E4ABA837}"/>
                </a:ext>
              </a:extLst>
            </p:cNvPr>
            <p:cNvGrpSpPr>
              <a:grpSpLocks noChangeAspect="1"/>
            </p:cNvGrpSpPr>
            <p:nvPr>
              <p:custDataLst>
                <p:tags r:id="rId32"/>
              </p:custDataLst>
            </p:nvPr>
          </p:nvGrpSpPr>
          <p:grpSpPr>
            <a:xfrm>
              <a:off x="7723680" y="2078270"/>
              <a:ext cx="228600" cy="228600"/>
              <a:chOff x="762000" y="1270000"/>
              <a:chExt cx="254000" cy="254000"/>
            </a:xfrm>
          </p:grpSpPr>
          <p:sp>
            <p:nvSpPr>
              <p:cNvPr id="177" name="Oval 176" hidden="1">
                <a:extLst>
                  <a:ext uri="{FF2B5EF4-FFF2-40B4-BE49-F238E27FC236}">
                    <a16:creationId xmlns:a16="http://schemas.microsoft.com/office/drawing/2014/main" id="{0C914649-4B72-41E9-9362-DBFDAD24BE68}"/>
                  </a:ext>
                </a:extLst>
              </p:cNvPr>
              <p:cNvSpPr/>
              <p:nvPr>
                <p:custDataLst>
                  <p:tags r:id="rId42"/>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endParaRPr>
              </a:p>
            </p:txBody>
          </p:sp>
          <p:sp>
            <p:nvSpPr>
              <p:cNvPr id="178" name="Arc 177" hidden="1">
                <a:extLst>
                  <a:ext uri="{FF2B5EF4-FFF2-40B4-BE49-F238E27FC236}">
                    <a16:creationId xmlns:a16="http://schemas.microsoft.com/office/drawing/2014/main" id="{4BE05F1D-FEFF-44C5-880B-CCF890A92208}"/>
                  </a:ext>
                </a:extLst>
              </p:cNvPr>
              <p:cNvSpPr/>
              <p:nvPr>
                <p:custDataLst>
                  <p:tags r:id="rId43"/>
                </p:custDataLst>
              </p:nvPr>
            </p:nvSpPr>
            <p:spPr>
              <a:xfrm>
                <a:off x="762000" y="1270000"/>
                <a:ext cx="254000" cy="254000"/>
              </a:xfrm>
              <a:prstGeom prst="arc">
                <a:avLst>
                  <a:gd name="adj1" fmla="val 16200000"/>
                  <a:gd name="adj2" fmla="val 0"/>
                </a:avLst>
              </a:prstGeom>
              <a:solidFill>
                <a:schemeClr val="accent1"/>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00"/>
              </a:p>
            </p:txBody>
          </p:sp>
        </p:grpSp>
        <p:grpSp>
          <p:nvGrpSpPr>
            <p:cNvPr id="160" name="MoonLegend3" hidden="1">
              <a:extLst>
                <a:ext uri="{FF2B5EF4-FFF2-40B4-BE49-F238E27FC236}">
                  <a16:creationId xmlns:a16="http://schemas.microsoft.com/office/drawing/2014/main" id="{BF18FB61-AEED-44A4-93E5-517CE8C8D359}"/>
                </a:ext>
              </a:extLst>
            </p:cNvPr>
            <p:cNvGrpSpPr>
              <a:grpSpLocks noChangeAspect="1"/>
            </p:cNvGrpSpPr>
            <p:nvPr>
              <p:custDataLst>
                <p:tags r:id="rId33"/>
              </p:custDataLst>
            </p:nvPr>
          </p:nvGrpSpPr>
          <p:grpSpPr>
            <a:xfrm>
              <a:off x="7723680" y="2454085"/>
              <a:ext cx="228600" cy="228600"/>
              <a:chOff x="762000" y="1270000"/>
              <a:chExt cx="254000" cy="254000"/>
            </a:xfrm>
          </p:grpSpPr>
          <p:sp>
            <p:nvSpPr>
              <p:cNvPr id="167" name="Oval 166" hidden="1">
                <a:extLst>
                  <a:ext uri="{FF2B5EF4-FFF2-40B4-BE49-F238E27FC236}">
                    <a16:creationId xmlns:a16="http://schemas.microsoft.com/office/drawing/2014/main" id="{98F2B1FD-9EB2-440D-97D1-9F279EBAF457}"/>
                  </a:ext>
                </a:extLst>
              </p:cNvPr>
              <p:cNvSpPr/>
              <p:nvPr>
                <p:custDataLst>
                  <p:tags r:id="rId40"/>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endParaRPr>
              </a:p>
            </p:txBody>
          </p:sp>
          <p:sp>
            <p:nvSpPr>
              <p:cNvPr id="168" name="Arc 167" hidden="1">
                <a:extLst>
                  <a:ext uri="{FF2B5EF4-FFF2-40B4-BE49-F238E27FC236}">
                    <a16:creationId xmlns:a16="http://schemas.microsoft.com/office/drawing/2014/main" id="{9BDE7756-0EE0-4E27-9B0E-E1A58F48B68D}"/>
                  </a:ext>
                </a:extLst>
              </p:cNvPr>
              <p:cNvSpPr/>
              <p:nvPr>
                <p:custDataLst>
                  <p:tags r:id="rId41"/>
                </p:custDataLst>
              </p:nvPr>
            </p:nvSpPr>
            <p:spPr>
              <a:xfrm>
                <a:off x="762000" y="1270000"/>
                <a:ext cx="254000" cy="254000"/>
              </a:xfrm>
              <a:prstGeom prst="arc">
                <a:avLst>
                  <a:gd name="adj1" fmla="val 16200000"/>
                  <a:gd name="adj2" fmla="val 5400000"/>
                </a:avLst>
              </a:prstGeom>
              <a:solidFill>
                <a:schemeClr val="accent1"/>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00"/>
              </a:p>
            </p:txBody>
          </p:sp>
        </p:grpSp>
        <p:grpSp>
          <p:nvGrpSpPr>
            <p:cNvPr id="161" name="MoonLegend4" hidden="1">
              <a:extLst>
                <a:ext uri="{FF2B5EF4-FFF2-40B4-BE49-F238E27FC236}">
                  <a16:creationId xmlns:a16="http://schemas.microsoft.com/office/drawing/2014/main" id="{FB83DEB9-B8E2-43C9-8BBD-6FB197A573AD}"/>
                </a:ext>
              </a:extLst>
            </p:cNvPr>
            <p:cNvGrpSpPr>
              <a:grpSpLocks noChangeAspect="1"/>
            </p:cNvGrpSpPr>
            <p:nvPr>
              <p:custDataLst>
                <p:tags r:id="rId34"/>
              </p:custDataLst>
            </p:nvPr>
          </p:nvGrpSpPr>
          <p:grpSpPr>
            <a:xfrm>
              <a:off x="7723680" y="2829900"/>
              <a:ext cx="228600" cy="228600"/>
              <a:chOff x="762000" y="1270000"/>
              <a:chExt cx="254000" cy="254000"/>
            </a:xfrm>
          </p:grpSpPr>
          <p:sp>
            <p:nvSpPr>
              <p:cNvPr id="165" name="Oval 164" hidden="1">
                <a:extLst>
                  <a:ext uri="{FF2B5EF4-FFF2-40B4-BE49-F238E27FC236}">
                    <a16:creationId xmlns:a16="http://schemas.microsoft.com/office/drawing/2014/main" id="{72A28666-4586-4210-A98C-BA3F7CB4FCB1}"/>
                  </a:ext>
                </a:extLst>
              </p:cNvPr>
              <p:cNvSpPr/>
              <p:nvPr>
                <p:custDataLst>
                  <p:tags r:id="rId38"/>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endParaRPr>
              </a:p>
            </p:txBody>
          </p:sp>
          <p:sp>
            <p:nvSpPr>
              <p:cNvPr id="166" name="Arc 165" hidden="1">
                <a:extLst>
                  <a:ext uri="{FF2B5EF4-FFF2-40B4-BE49-F238E27FC236}">
                    <a16:creationId xmlns:a16="http://schemas.microsoft.com/office/drawing/2014/main" id="{E1BD590A-D5FB-4D33-958B-ADB5E96D0F28}"/>
                  </a:ext>
                </a:extLst>
              </p:cNvPr>
              <p:cNvSpPr/>
              <p:nvPr>
                <p:custDataLst>
                  <p:tags r:id="rId39"/>
                </p:custDataLst>
              </p:nvPr>
            </p:nvSpPr>
            <p:spPr>
              <a:xfrm>
                <a:off x="762000" y="1270000"/>
                <a:ext cx="254000" cy="254000"/>
              </a:xfrm>
              <a:prstGeom prst="arc">
                <a:avLst>
                  <a:gd name="adj1" fmla="val 16200000"/>
                  <a:gd name="adj2" fmla="val 10800000"/>
                </a:avLst>
              </a:prstGeom>
              <a:solidFill>
                <a:schemeClr val="accent1"/>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00"/>
              </a:p>
            </p:txBody>
          </p:sp>
        </p:grpSp>
        <p:grpSp>
          <p:nvGrpSpPr>
            <p:cNvPr id="162" name="MoonLegend5" hidden="1">
              <a:extLst>
                <a:ext uri="{FF2B5EF4-FFF2-40B4-BE49-F238E27FC236}">
                  <a16:creationId xmlns:a16="http://schemas.microsoft.com/office/drawing/2014/main" id="{D12833AC-8BDF-48E9-9353-A8DC70750DAD}"/>
                </a:ext>
              </a:extLst>
            </p:cNvPr>
            <p:cNvGrpSpPr>
              <a:grpSpLocks noChangeAspect="1"/>
            </p:cNvGrpSpPr>
            <p:nvPr>
              <p:custDataLst>
                <p:tags r:id="rId35"/>
              </p:custDataLst>
            </p:nvPr>
          </p:nvGrpSpPr>
          <p:grpSpPr>
            <a:xfrm>
              <a:off x="7723680" y="3205716"/>
              <a:ext cx="228600" cy="228600"/>
              <a:chOff x="762000" y="1270000"/>
              <a:chExt cx="254000" cy="254000"/>
            </a:xfrm>
          </p:grpSpPr>
          <p:sp>
            <p:nvSpPr>
              <p:cNvPr id="163" name="Oval 162" hidden="1">
                <a:extLst>
                  <a:ext uri="{FF2B5EF4-FFF2-40B4-BE49-F238E27FC236}">
                    <a16:creationId xmlns:a16="http://schemas.microsoft.com/office/drawing/2014/main" id="{9000A96E-6C3F-4939-ACBA-A88D95CEBAF9}"/>
                  </a:ext>
                </a:extLst>
              </p:cNvPr>
              <p:cNvSpPr/>
              <p:nvPr>
                <p:custDataLst>
                  <p:tags r:id="rId36"/>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endParaRPr>
              </a:p>
            </p:txBody>
          </p:sp>
          <p:sp>
            <p:nvSpPr>
              <p:cNvPr id="164" name="Arc 163" hidden="1">
                <a:extLst>
                  <a:ext uri="{FF2B5EF4-FFF2-40B4-BE49-F238E27FC236}">
                    <a16:creationId xmlns:a16="http://schemas.microsoft.com/office/drawing/2014/main" id="{722FFCC2-3F0D-468A-9989-19182D07DE7F}"/>
                  </a:ext>
                </a:extLst>
              </p:cNvPr>
              <p:cNvSpPr/>
              <p:nvPr>
                <p:custDataLst>
                  <p:tags r:id="rId37"/>
                </p:custDataLst>
              </p:nvPr>
            </p:nvSpPr>
            <p:spPr>
              <a:xfrm>
                <a:off x="762000" y="1270000"/>
                <a:ext cx="254000" cy="254000"/>
              </a:xfrm>
              <a:prstGeom prst="arc">
                <a:avLst>
                  <a:gd name="adj1" fmla="val 16200000"/>
                  <a:gd name="adj2" fmla="val 16200000"/>
                </a:avLst>
              </a:prstGeom>
              <a:solidFill>
                <a:schemeClr val="accent1"/>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00"/>
              </a:p>
            </p:txBody>
          </p:sp>
        </p:grpSp>
      </p:grpSp>
      <p:grpSp>
        <p:nvGrpSpPr>
          <p:cNvPr id="181" name="LegendBoxes" hidden="1">
            <a:extLst>
              <a:ext uri="{FF2B5EF4-FFF2-40B4-BE49-F238E27FC236}">
                <a16:creationId xmlns:a16="http://schemas.microsoft.com/office/drawing/2014/main" id="{F942F184-881C-4E95-B07F-F67BB869DB37}"/>
              </a:ext>
            </a:extLst>
          </p:cNvPr>
          <p:cNvGrpSpPr/>
          <p:nvPr userDrawn="1"/>
        </p:nvGrpSpPr>
        <p:grpSpPr>
          <a:xfrm>
            <a:off x="10714801" y="4381500"/>
            <a:ext cx="922463" cy="1717282"/>
            <a:chOff x="10652400" y="4322824"/>
            <a:chExt cx="922463" cy="1717282"/>
          </a:xfrm>
        </p:grpSpPr>
        <p:sp>
          <p:nvSpPr>
            <p:cNvPr id="182" name="RectangleLegend1" hidden="1">
              <a:extLst>
                <a:ext uri="{FF2B5EF4-FFF2-40B4-BE49-F238E27FC236}">
                  <a16:creationId xmlns:a16="http://schemas.microsoft.com/office/drawing/2014/main" id="{CDBAC5A5-8296-4EBC-B359-C4E857526C68}"/>
                </a:ext>
              </a:extLst>
            </p:cNvPr>
            <p:cNvSpPr/>
            <p:nvPr/>
          </p:nvSpPr>
          <p:spPr>
            <a:xfrm>
              <a:off x="10652400" y="4344182"/>
              <a:ext cx="172729" cy="172729"/>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a:solidFill>
                  <a:schemeClr val="tx1"/>
                </a:solidFill>
              </a:endParaRPr>
            </a:p>
          </p:txBody>
        </p:sp>
        <p:sp>
          <p:nvSpPr>
            <p:cNvPr id="183" name="RectangleLegend2" hidden="1">
              <a:extLst>
                <a:ext uri="{FF2B5EF4-FFF2-40B4-BE49-F238E27FC236}">
                  <a16:creationId xmlns:a16="http://schemas.microsoft.com/office/drawing/2014/main" id="{6858FC68-853F-4D86-B48E-DB41A8711D8A}"/>
                </a:ext>
              </a:extLst>
            </p:cNvPr>
            <p:cNvSpPr/>
            <p:nvPr/>
          </p:nvSpPr>
          <p:spPr>
            <a:xfrm>
              <a:off x="10652400" y="4723680"/>
              <a:ext cx="172729" cy="172729"/>
            </a:xfrm>
            <a:prstGeom prst="rect">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a:solidFill>
                  <a:schemeClr val="tx1"/>
                </a:solidFill>
              </a:endParaRPr>
            </a:p>
          </p:txBody>
        </p:sp>
        <p:sp>
          <p:nvSpPr>
            <p:cNvPr id="184" name="RectangleLegend3" hidden="1">
              <a:extLst>
                <a:ext uri="{FF2B5EF4-FFF2-40B4-BE49-F238E27FC236}">
                  <a16:creationId xmlns:a16="http://schemas.microsoft.com/office/drawing/2014/main" id="{1EF507D6-E35F-4427-98D5-7E1F488532F4}"/>
                </a:ext>
              </a:extLst>
            </p:cNvPr>
            <p:cNvSpPr/>
            <p:nvPr/>
          </p:nvSpPr>
          <p:spPr>
            <a:xfrm>
              <a:off x="10652400" y="5097276"/>
              <a:ext cx="172729" cy="172729"/>
            </a:xfrm>
            <a:prstGeom prst="rect">
              <a:avLst/>
            </a:prstGeom>
            <a:solidFill>
              <a:schemeClr val="accent3"/>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a:solidFill>
                  <a:schemeClr val="tx1"/>
                </a:solidFill>
              </a:endParaRPr>
            </a:p>
          </p:txBody>
        </p:sp>
        <p:sp>
          <p:nvSpPr>
            <p:cNvPr id="185" name="RectangleLegend4" hidden="1">
              <a:extLst>
                <a:ext uri="{FF2B5EF4-FFF2-40B4-BE49-F238E27FC236}">
                  <a16:creationId xmlns:a16="http://schemas.microsoft.com/office/drawing/2014/main" id="{BA1C02F9-B7D2-4C32-AEC0-78ED0477643B}"/>
                </a:ext>
              </a:extLst>
            </p:cNvPr>
            <p:cNvSpPr/>
            <p:nvPr/>
          </p:nvSpPr>
          <p:spPr>
            <a:xfrm>
              <a:off x="10652400" y="5470872"/>
              <a:ext cx="172729" cy="172729"/>
            </a:xfrm>
            <a:prstGeom prst="rect">
              <a:avLst/>
            </a:prstGeom>
            <a:solidFill>
              <a:schemeClr val="accent4"/>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a:solidFill>
                  <a:schemeClr val="tx1"/>
                </a:solidFill>
              </a:endParaRPr>
            </a:p>
          </p:txBody>
        </p:sp>
        <p:sp>
          <p:nvSpPr>
            <p:cNvPr id="186" name="RectangleLegend5" hidden="1">
              <a:extLst>
                <a:ext uri="{FF2B5EF4-FFF2-40B4-BE49-F238E27FC236}">
                  <a16:creationId xmlns:a16="http://schemas.microsoft.com/office/drawing/2014/main" id="{80A3D49E-0DF8-43C5-85BB-9EE2442B7DCE}"/>
                </a:ext>
              </a:extLst>
            </p:cNvPr>
            <p:cNvSpPr/>
            <p:nvPr/>
          </p:nvSpPr>
          <p:spPr>
            <a:xfrm>
              <a:off x="10652400" y="5844468"/>
              <a:ext cx="172729" cy="172729"/>
            </a:xfrm>
            <a:prstGeom prst="rect">
              <a:avLst/>
            </a:prstGeom>
            <a:solidFill>
              <a:schemeClr val="accent5"/>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a:solidFill>
                  <a:schemeClr val="tx1"/>
                </a:solidFill>
              </a:endParaRPr>
            </a:p>
          </p:txBody>
        </p:sp>
        <p:sp>
          <p:nvSpPr>
            <p:cNvPr id="187" name="Legend1" hidden="1">
              <a:extLst>
                <a:ext uri="{FF2B5EF4-FFF2-40B4-BE49-F238E27FC236}">
                  <a16:creationId xmlns:a16="http://schemas.microsoft.com/office/drawing/2014/main" id="{C5198D04-CE4A-473B-8B93-E578F8B2D6D4}"/>
                </a:ext>
              </a:extLst>
            </p:cNvPr>
            <p:cNvSpPr txBox="1"/>
            <p:nvPr/>
          </p:nvSpPr>
          <p:spPr>
            <a:xfrm>
              <a:off x="10978546" y="4322824"/>
              <a:ext cx="596317" cy="215444"/>
            </a:xfrm>
            <a:prstGeom prst="rect">
              <a:avLst/>
            </a:prstGeom>
            <a:noFill/>
            <a:ln>
              <a:noFill/>
              <a:miter lim="800000"/>
            </a:ln>
          </p:spPr>
          <p:txBody>
            <a:bodyPr wrap="none" lIns="0" tIns="0" rIns="0" bIns="0" rtlCol="0" anchor="ctr" anchorCtr="0">
              <a:spAutoFit/>
            </a:bodyPr>
            <a:lstStyle/>
            <a:p>
              <a:pPr>
                <a:spcAft>
                  <a:spcPts val="600"/>
                </a:spcAft>
              </a:pPr>
              <a:r>
                <a:rPr lang="en-US" sz="1400"/>
                <a:t>Legend</a:t>
              </a:r>
            </a:p>
          </p:txBody>
        </p:sp>
        <p:sp>
          <p:nvSpPr>
            <p:cNvPr id="188" name="Legend2" hidden="1">
              <a:extLst>
                <a:ext uri="{FF2B5EF4-FFF2-40B4-BE49-F238E27FC236}">
                  <a16:creationId xmlns:a16="http://schemas.microsoft.com/office/drawing/2014/main" id="{43B24D1D-F79F-4D43-9F6B-656E6C1A2FAC}"/>
                </a:ext>
              </a:extLst>
            </p:cNvPr>
            <p:cNvSpPr txBox="1"/>
            <p:nvPr/>
          </p:nvSpPr>
          <p:spPr>
            <a:xfrm>
              <a:off x="10978546" y="4702322"/>
              <a:ext cx="596317" cy="215444"/>
            </a:xfrm>
            <a:prstGeom prst="rect">
              <a:avLst/>
            </a:prstGeom>
            <a:noFill/>
            <a:ln>
              <a:noFill/>
              <a:miter lim="800000"/>
            </a:ln>
          </p:spPr>
          <p:txBody>
            <a:bodyPr wrap="none" lIns="0" tIns="0" rIns="0" bIns="0" rtlCol="0" anchor="ctr" anchorCtr="0">
              <a:spAutoFit/>
            </a:bodyPr>
            <a:lstStyle/>
            <a:p>
              <a:pPr>
                <a:spcAft>
                  <a:spcPts val="600"/>
                </a:spcAft>
              </a:pPr>
              <a:r>
                <a:rPr lang="en-US" sz="1400"/>
                <a:t>Legend</a:t>
              </a:r>
            </a:p>
          </p:txBody>
        </p:sp>
        <p:sp>
          <p:nvSpPr>
            <p:cNvPr id="189" name="Legend3" hidden="1">
              <a:extLst>
                <a:ext uri="{FF2B5EF4-FFF2-40B4-BE49-F238E27FC236}">
                  <a16:creationId xmlns:a16="http://schemas.microsoft.com/office/drawing/2014/main" id="{1F568E7F-15CD-4ED2-BD0D-7513A6BAB558}"/>
                </a:ext>
              </a:extLst>
            </p:cNvPr>
            <p:cNvSpPr txBox="1"/>
            <p:nvPr/>
          </p:nvSpPr>
          <p:spPr>
            <a:xfrm>
              <a:off x="10978546" y="5081820"/>
              <a:ext cx="596317" cy="215444"/>
            </a:xfrm>
            <a:prstGeom prst="rect">
              <a:avLst/>
            </a:prstGeom>
            <a:noFill/>
            <a:ln>
              <a:noFill/>
              <a:miter lim="800000"/>
            </a:ln>
          </p:spPr>
          <p:txBody>
            <a:bodyPr wrap="none" lIns="0" tIns="0" rIns="0" bIns="0" rtlCol="0" anchor="ctr" anchorCtr="0">
              <a:spAutoFit/>
            </a:bodyPr>
            <a:lstStyle/>
            <a:p>
              <a:pPr>
                <a:spcAft>
                  <a:spcPts val="600"/>
                </a:spcAft>
              </a:pPr>
              <a:r>
                <a:rPr lang="en-US" sz="1400"/>
                <a:t>Legend</a:t>
              </a:r>
            </a:p>
          </p:txBody>
        </p:sp>
        <p:sp>
          <p:nvSpPr>
            <p:cNvPr id="190" name="Legend4" hidden="1">
              <a:extLst>
                <a:ext uri="{FF2B5EF4-FFF2-40B4-BE49-F238E27FC236}">
                  <a16:creationId xmlns:a16="http://schemas.microsoft.com/office/drawing/2014/main" id="{9D53C89D-9118-4559-B831-49FE0ADA7A22}"/>
                </a:ext>
              </a:extLst>
            </p:cNvPr>
            <p:cNvSpPr txBox="1"/>
            <p:nvPr/>
          </p:nvSpPr>
          <p:spPr>
            <a:xfrm>
              <a:off x="10978546" y="5453241"/>
              <a:ext cx="596317" cy="215444"/>
            </a:xfrm>
            <a:prstGeom prst="rect">
              <a:avLst/>
            </a:prstGeom>
            <a:noFill/>
            <a:ln>
              <a:noFill/>
              <a:miter lim="800000"/>
            </a:ln>
          </p:spPr>
          <p:txBody>
            <a:bodyPr wrap="none" lIns="0" tIns="0" rIns="0" bIns="0" rtlCol="0" anchor="ctr" anchorCtr="0">
              <a:spAutoFit/>
            </a:bodyPr>
            <a:lstStyle/>
            <a:p>
              <a:pPr>
                <a:spcAft>
                  <a:spcPts val="600"/>
                </a:spcAft>
              </a:pPr>
              <a:r>
                <a:rPr lang="en-US" sz="1400"/>
                <a:t>Legend</a:t>
              </a:r>
            </a:p>
          </p:txBody>
        </p:sp>
        <p:sp>
          <p:nvSpPr>
            <p:cNvPr id="191" name="Legend5" hidden="1">
              <a:extLst>
                <a:ext uri="{FF2B5EF4-FFF2-40B4-BE49-F238E27FC236}">
                  <a16:creationId xmlns:a16="http://schemas.microsoft.com/office/drawing/2014/main" id="{8EE05A73-406B-4461-A61E-6C71606C95EC}"/>
                </a:ext>
              </a:extLst>
            </p:cNvPr>
            <p:cNvSpPr txBox="1"/>
            <p:nvPr/>
          </p:nvSpPr>
          <p:spPr>
            <a:xfrm>
              <a:off x="10978545" y="5824662"/>
              <a:ext cx="596317" cy="215444"/>
            </a:xfrm>
            <a:prstGeom prst="rect">
              <a:avLst/>
            </a:prstGeom>
            <a:noFill/>
            <a:ln>
              <a:noFill/>
              <a:miter lim="800000"/>
            </a:ln>
          </p:spPr>
          <p:txBody>
            <a:bodyPr wrap="none" lIns="0" tIns="0" rIns="0" bIns="0" rtlCol="0" anchor="ctr" anchorCtr="0">
              <a:spAutoFit/>
            </a:bodyPr>
            <a:lstStyle/>
            <a:p>
              <a:pPr>
                <a:spcAft>
                  <a:spcPts val="600"/>
                </a:spcAft>
              </a:pPr>
              <a:r>
                <a:rPr lang="en-US" sz="1400"/>
                <a:t>Legend</a:t>
              </a:r>
            </a:p>
          </p:txBody>
        </p:sp>
      </p:grpSp>
      <p:pic>
        <p:nvPicPr>
          <p:cNvPr id="173" name="Picture 172" descr="Text&#10;&#10;Description automatically generated">
            <a:extLst>
              <a:ext uri="{FF2B5EF4-FFF2-40B4-BE49-F238E27FC236}">
                <a16:creationId xmlns:a16="http://schemas.microsoft.com/office/drawing/2014/main" id="{F4831484-8042-1E41-A7BF-C01925F555CD}"/>
              </a:ext>
            </a:extLst>
          </p:cNvPr>
          <p:cNvPicPr>
            <a:picLocks noChangeAspect="1"/>
          </p:cNvPicPr>
          <p:nvPr userDrawn="1"/>
        </p:nvPicPr>
        <p:blipFill>
          <a:blip r:embed="rId48" cstate="email">
            <a:extLst>
              <a:ext uri="{28A0092B-C50C-407E-A947-70E740481C1C}">
                <a14:useLocalDpi xmlns:a14="http://schemas.microsoft.com/office/drawing/2010/main"/>
              </a:ext>
            </a:extLst>
          </a:blip>
          <a:stretch>
            <a:fillRect/>
          </a:stretch>
        </p:blipFill>
        <p:spPr>
          <a:xfrm>
            <a:off x="10407710" y="163516"/>
            <a:ext cx="1617599" cy="1842266"/>
          </a:xfrm>
          <a:prstGeom prst="rect">
            <a:avLst/>
          </a:prstGeom>
        </p:spPr>
      </p:pic>
      <p:sp>
        <p:nvSpPr>
          <p:cNvPr id="174" name="object 33">
            <a:extLst>
              <a:ext uri="{FF2B5EF4-FFF2-40B4-BE49-F238E27FC236}">
                <a16:creationId xmlns:a16="http://schemas.microsoft.com/office/drawing/2014/main" id="{EC5F2B21-2214-E441-B447-271A4B124A2F}"/>
              </a:ext>
            </a:extLst>
          </p:cNvPr>
          <p:cNvSpPr/>
          <p:nvPr userDrawn="1"/>
        </p:nvSpPr>
        <p:spPr bwMode="ltGray">
          <a:xfrm>
            <a:off x="207858" y="134690"/>
            <a:ext cx="251217" cy="252183"/>
          </a:xfrm>
          <a:custGeom>
            <a:avLst/>
            <a:gdLst/>
            <a:ahLst/>
            <a:cxnLst/>
            <a:rect l="l" t="t" r="r" b="b"/>
            <a:pathLst>
              <a:path w="2146935" h="2155190">
                <a:moveTo>
                  <a:pt x="1266482" y="823137"/>
                </a:moveTo>
                <a:lnTo>
                  <a:pt x="1260373" y="776630"/>
                </a:lnTo>
                <a:lnTo>
                  <a:pt x="1248156" y="731075"/>
                </a:lnTo>
                <a:lnTo>
                  <a:pt x="1229829" y="687095"/>
                </a:lnTo>
                <a:lnTo>
                  <a:pt x="1205407" y="645312"/>
                </a:lnTo>
                <a:lnTo>
                  <a:pt x="1077137" y="456450"/>
                </a:lnTo>
                <a:lnTo>
                  <a:pt x="1069263" y="456450"/>
                </a:lnTo>
                <a:lnTo>
                  <a:pt x="940981" y="645312"/>
                </a:lnTo>
                <a:lnTo>
                  <a:pt x="916559" y="687095"/>
                </a:lnTo>
                <a:lnTo>
                  <a:pt x="898232" y="731075"/>
                </a:lnTo>
                <a:lnTo>
                  <a:pt x="886015" y="776630"/>
                </a:lnTo>
                <a:lnTo>
                  <a:pt x="879906" y="823137"/>
                </a:lnTo>
                <a:lnTo>
                  <a:pt x="879906" y="869962"/>
                </a:lnTo>
                <a:lnTo>
                  <a:pt x="886015" y="916470"/>
                </a:lnTo>
                <a:lnTo>
                  <a:pt x="898232" y="962037"/>
                </a:lnTo>
                <a:lnTo>
                  <a:pt x="916559" y="1006017"/>
                </a:lnTo>
                <a:lnTo>
                  <a:pt x="940981" y="1047800"/>
                </a:lnTo>
                <a:lnTo>
                  <a:pt x="1069263" y="1236649"/>
                </a:lnTo>
                <a:lnTo>
                  <a:pt x="1077137" y="1236649"/>
                </a:lnTo>
                <a:lnTo>
                  <a:pt x="1205407" y="1047800"/>
                </a:lnTo>
                <a:lnTo>
                  <a:pt x="1229829" y="1006017"/>
                </a:lnTo>
                <a:lnTo>
                  <a:pt x="1248156" y="962037"/>
                </a:lnTo>
                <a:lnTo>
                  <a:pt x="1260373" y="916470"/>
                </a:lnTo>
                <a:lnTo>
                  <a:pt x="1266482" y="869962"/>
                </a:lnTo>
                <a:lnTo>
                  <a:pt x="1266482" y="823137"/>
                </a:lnTo>
                <a:close/>
              </a:path>
              <a:path w="2146935" h="2155190">
                <a:moveTo>
                  <a:pt x="1725752" y="1154430"/>
                </a:moveTo>
                <a:lnTo>
                  <a:pt x="1724113" y="1124280"/>
                </a:lnTo>
                <a:lnTo>
                  <a:pt x="1719516" y="1091349"/>
                </a:lnTo>
                <a:lnTo>
                  <a:pt x="1716951" y="1089190"/>
                </a:lnTo>
                <a:lnTo>
                  <a:pt x="1505661" y="1089190"/>
                </a:lnTo>
                <a:lnTo>
                  <a:pt x="1457210" y="1092466"/>
                </a:lnTo>
                <a:lnTo>
                  <a:pt x="1409115" y="1101979"/>
                </a:lnTo>
                <a:lnTo>
                  <a:pt x="1361909" y="1117282"/>
                </a:lnTo>
                <a:lnTo>
                  <a:pt x="1316164" y="1137894"/>
                </a:lnTo>
                <a:lnTo>
                  <a:pt x="1272413" y="1163358"/>
                </a:lnTo>
                <a:lnTo>
                  <a:pt x="1231214" y="1193215"/>
                </a:lnTo>
                <a:lnTo>
                  <a:pt x="1193101" y="1226997"/>
                </a:lnTo>
                <a:lnTo>
                  <a:pt x="1158633" y="1264246"/>
                </a:lnTo>
                <a:lnTo>
                  <a:pt x="1128356" y="1304493"/>
                </a:lnTo>
                <a:lnTo>
                  <a:pt x="1102817" y="1347279"/>
                </a:lnTo>
                <a:lnTo>
                  <a:pt x="1082573" y="1392135"/>
                </a:lnTo>
                <a:lnTo>
                  <a:pt x="1078712" y="1397012"/>
                </a:lnTo>
                <a:lnTo>
                  <a:pt x="1073200" y="1398638"/>
                </a:lnTo>
                <a:lnTo>
                  <a:pt x="1067676" y="1397012"/>
                </a:lnTo>
                <a:lnTo>
                  <a:pt x="1063815" y="1392135"/>
                </a:lnTo>
                <a:lnTo>
                  <a:pt x="1043571" y="1347279"/>
                </a:lnTo>
                <a:lnTo>
                  <a:pt x="1018032" y="1304493"/>
                </a:lnTo>
                <a:lnTo>
                  <a:pt x="987755" y="1264246"/>
                </a:lnTo>
                <a:lnTo>
                  <a:pt x="953287" y="1226997"/>
                </a:lnTo>
                <a:lnTo>
                  <a:pt x="915174" y="1193215"/>
                </a:lnTo>
                <a:lnTo>
                  <a:pt x="873975" y="1163358"/>
                </a:lnTo>
                <a:lnTo>
                  <a:pt x="830224" y="1137894"/>
                </a:lnTo>
                <a:lnTo>
                  <a:pt x="784479" y="1117282"/>
                </a:lnTo>
                <a:lnTo>
                  <a:pt x="737273" y="1101979"/>
                </a:lnTo>
                <a:lnTo>
                  <a:pt x="689178" y="1092466"/>
                </a:lnTo>
                <a:lnTo>
                  <a:pt x="640740" y="1089190"/>
                </a:lnTo>
                <a:lnTo>
                  <a:pt x="429437" y="1089190"/>
                </a:lnTo>
                <a:lnTo>
                  <a:pt x="426872" y="1091349"/>
                </a:lnTo>
                <a:lnTo>
                  <a:pt x="422287" y="1124280"/>
                </a:lnTo>
                <a:lnTo>
                  <a:pt x="420636" y="1154430"/>
                </a:lnTo>
                <a:lnTo>
                  <a:pt x="421779" y="1184541"/>
                </a:lnTo>
                <a:lnTo>
                  <a:pt x="438404" y="1260563"/>
                </a:lnTo>
                <a:lnTo>
                  <a:pt x="456196" y="1304239"/>
                </a:lnTo>
                <a:lnTo>
                  <a:pt x="479044" y="1344993"/>
                </a:lnTo>
                <a:lnTo>
                  <a:pt x="506564" y="1382433"/>
                </a:lnTo>
                <a:lnTo>
                  <a:pt x="538340" y="1416164"/>
                </a:lnTo>
                <a:lnTo>
                  <a:pt x="573989" y="1445793"/>
                </a:lnTo>
                <a:lnTo>
                  <a:pt x="613105" y="1470914"/>
                </a:lnTo>
                <a:lnTo>
                  <a:pt x="655307" y="1491157"/>
                </a:lnTo>
                <a:lnTo>
                  <a:pt x="700214" y="1506093"/>
                </a:lnTo>
                <a:lnTo>
                  <a:pt x="747395" y="1515351"/>
                </a:lnTo>
                <a:lnTo>
                  <a:pt x="796493" y="1518526"/>
                </a:lnTo>
                <a:lnTo>
                  <a:pt x="851547" y="1518526"/>
                </a:lnTo>
                <a:lnTo>
                  <a:pt x="896594" y="1523060"/>
                </a:lnTo>
                <a:lnTo>
                  <a:pt x="939025" y="1536204"/>
                </a:lnTo>
                <a:lnTo>
                  <a:pt x="977773" y="1557197"/>
                </a:lnTo>
                <a:lnTo>
                  <a:pt x="1011732" y="1585328"/>
                </a:lnTo>
                <a:lnTo>
                  <a:pt x="1039837" y="1619859"/>
                </a:lnTo>
                <a:lnTo>
                  <a:pt x="1061008" y="1660055"/>
                </a:lnTo>
                <a:lnTo>
                  <a:pt x="1067892" y="1677047"/>
                </a:lnTo>
                <a:lnTo>
                  <a:pt x="1078509" y="1677047"/>
                </a:lnTo>
                <a:lnTo>
                  <a:pt x="1106551" y="1619859"/>
                </a:lnTo>
                <a:lnTo>
                  <a:pt x="1134656" y="1585328"/>
                </a:lnTo>
                <a:lnTo>
                  <a:pt x="1168628" y="1557197"/>
                </a:lnTo>
                <a:lnTo>
                  <a:pt x="1207363" y="1536204"/>
                </a:lnTo>
                <a:lnTo>
                  <a:pt x="1249807" y="1523060"/>
                </a:lnTo>
                <a:lnTo>
                  <a:pt x="1294853" y="1518526"/>
                </a:lnTo>
                <a:lnTo>
                  <a:pt x="1349908" y="1518526"/>
                </a:lnTo>
                <a:lnTo>
                  <a:pt x="1398993" y="1515351"/>
                </a:lnTo>
                <a:lnTo>
                  <a:pt x="1446187" y="1506093"/>
                </a:lnTo>
                <a:lnTo>
                  <a:pt x="1491081" y="1491157"/>
                </a:lnTo>
                <a:lnTo>
                  <a:pt x="1533283" y="1470914"/>
                </a:lnTo>
                <a:lnTo>
                  <a:pt x="1572412" y="1445793"/>
                </a:lnTo>
                <a:lnTo>
                  <a:pt x="1608061" y="1416164"/>
                </a:lnTo>
                <a:lnTo>
                  <a:pt x="1639836" y="1382433"/>
                </a:lnTo>
                <a:lnTo>
                  <a:pt x="1667344" y="1344993"/>
                </a:lnTo>
                <a:lnTo>
                  <a:pt x="1690192" y="1304239"/>
                </a:lnTo>
                <a:lnTo>
                  <a:pt x="1707997" y="1260563"/>
                </a:lnTo>
                <a:lnTo>
                  <a:pt x="1720342" y="1214374"/>
                </a:lnTo>
                <a:lnTo>
                  <a:pt x="1724621" y="1184541"/>
                </a:lnTo>
                <a:lnTo>
                  <a:pt x="1725752" y="1154430"/>
                </a:lnTo>
                <a:close/>
              </a:path>
              <a:path w="2146935" h="2155190">
                <a:moveTo>
                  <a:pt x="2146376" y="0"/>
                </a:moveTo>
                <a:lnTo>
                  <a:pt x="0" y="0"/>
                </a:lnTo>
                <a:lnTo>
                  <a:pt x="0" y="129540"/>
                </a:lnTo>
                <a:lnTo>
                  <a:pt x="0" y="2024380"/>
                </a:lnTo>
                <a:lnTo>
                  <a:pt x="0" y="2155190"/>
                </a:lnTo>
                <a:lnTo>
                  <a:pt x="2146376" y="2155190"/>
                </a:lnTo>
                <a:lnTo>
                  <a:pt x="2146376" y="2024773"/>
                </a:lnTo>
                <a:lnTo>
                  <a:pt x="2146376" y="2024380"/>
                </a:lnTo>
                <a:lnTo>
                  <a:pt x="2146376" y="129946"/>
                </a:lnTo>
                <a:lnTo>
                  <a:pt x="2016531" y="129946"/>
                </a:lnTo>
                <a:lnTo>
                  <a:pt x="2016531" y="2024380"/>
                </a:lnTo>
                <a:lnTo>
                  <a:pt x="129870" y="2024380"/>
                </a:lnTo>
                <a:lnTo>
                  <a:pt x="129870" y="129540"/>
                </a:lnTo>
                <a:lnTo>
                  <a:pt x="2146376" y="129540"/>
                </a:lnTo>
                <a:lnTo>
                  <a:pt x="2146376" y="0"/>
                </a:lnTo>
                <a:close/>
              </a:path>
            </a:pathLst>
          </a:custGeom>
          <a:solidFill>
            <a:srgbClr val="028FFF"/>
          </a:solidFill>
        </p:spPr>
        <p:txBody>
          <a:bodyPr wrap="square" lIns="0" tIns="0" rIns="0" bIns="0" rtlCol="0" anchor="ctr" anchorCtr="0"/>
          <a:lstStyle/>
          <a:p>
            <a:endParaRPr/>
          </a:p>
        </p:txBody>
      </p:sp>
      <p:sp>
        <p:nvSpPr>
          <p:cNvPr id="5" name="Oval 4">
            <a:extLst>
              <a:ext uri="{FF2B5EF4-FFF2-40B4-BE49-F238E27FC236}">
                <a16:creationId xmlns:a16="http://schemas.microsoft.com/office/drawing/2014/main" id="{75C3AD4A-9BDE-BA4E-8B21-C3ECD62823F9}"/>
              </a:ext>
            </a:extLst>
          </p:cNvPr>
          <p:cNvSpPr/>
          <p:nvPr userDrawn="1"/>
        </p:nvSpPr>
        <p:spPr>
          <a:xfrm>
            <a:off x="12742164" y="6159731"/>
            <a:ext cx="698269" cy="698269"/>
          </a:xfrm>
          <a:prstGeom prst="ellipse">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a:spcBef>
                <a:spcPts val="300"/>
              </a:spcBef>
              <a:spcAft>
                <a:spcPts val="300"/>
              </a:spcAft>
            </a:pPr>
            <a:r>
              <a:rPr lang="en-US" sz="1600" b="1">
                <a:solidFill>
                  <a:schemeClr val="bg1"/>
                </a:solidFill>
              </a:rPr>
              <a:t>V6</a:t>
            </a:r>
          </a:p>
        </p:txBody>
      </p:sp>
    </p:spTree>
    <p:extLst>
      <p:ext uri="{BB962C8B-B14F-4D97-AF65-F5344CB8AC3E}">
        <p14:creationId xmlns:p14="http://schemas.microsoft.com/office/powerpoint/2010/main" val="100091304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Lst>
  <p:hf sldNum="0" hdr="0"/>
  <p:txStyles>
    <p:titleStyle>
      <a:lvl1pPr algn="l" defTabSz="914400" rtl="0" eaLnBrk="1" latinLnBrk="0" hangingPunct="1">
        <a:lnSpc>
          <a:spcPts val="3420"/>
        </a:lnSpc>
        <a:spcBef>
          <a:spcPct val="0"/>
        </a:spcBef>
        <a:buNone/>
        <a:defRPr lang="en-US" sz="3600" b="1" kern="1200" spc="0" baseline="0" dirty="0">
          <a:ln w="6350" cap="flat">
            <a:noFill/>
            <a:miter lim="800000"/>
          </a:ln>
          <a:solidFill>
            <a:schemeClr val="accent1"/>
          </a:solidFill>
          <a:latin typeface="+mj-lt"/>
          <a:ea typeface="+mj-ea"/>
          <a:cs typeface="+mj-cs"/>
        </a:defRPr>
      </a:lvl1pPr>
    </p:titleStyle>
    <p:body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768">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ubtitle 10">
            <a:extLst>
              <a:ext uri="{FF2B5EF4-FFF2-40B4-BE49-F238E27FC236}">
                <a16:creationId xmlns:a16="http://schemas.microsoft.com/office/drawing/2014/main" id="{D11D5550-E671-FE4E-A547-AA3492DEA7F0}"/>
              </a:ext>
            </a:extLst>
          </p:cNvPr>
          <p:cNvSpPr>
            <a:spLocks noGrp="1"/>
          </p:cNvSpPr>
          <p:nvPr>
            <p:ph type="subTitle" idx="1"/>
          </p:nvPr>
        </p:nvSpPr>
        <p:spPr/>
        <p:txBody>
          <a:bodyPr/>
          <a:lstStyle/>
          <a:p>
            <a:r>
              <a:rPr lang="en-US" dirty="0"/>
              <a:t>May 5th, 2025</a:t>
            </a:r>
          </a:p>
        </p:txBody>
      </p:sp>
      <p:sp>
        <p:nvSpPr>
          <p:cNvPr id="10" name="Title 9">
            <a:extLst>
              <a:ext uri="{FF2B5EF4-FFF2-40B4-BE49-F238E27FC236}">
                <a16:creationId xmlns:a16="http://schemas.microsoft.com/office/drawing/2014/main" id="{F502DFDE-1E5E-1EF4-690F-08641D4BB8EE}"/>
              </a:ext>
            </a:extLst>
          </p:cNvPr>
          <p:cNvSpPr>
            <a:spLocks noGrp="1"/>
          </p:cNvSpPr>
          <p:nvPr>
            <p:ph type="title"/>
          </p:nvPr>
        </p:nvSpPr>
        <p:spPr>
          <a:xfrm>
            <a:off x="632276" y="4227599"/>
            <a:ext cx="7492221" cy="1334211"/>
          </a:xfrm>
        </p:spPr>
        <p:txBody>
          <a:bodyPr/>
          <a:lstStyle/>
          <a:p>
            <a:r>
              <a:rPr lang="en-US" dirty="0"/>
              <a:t>Florida’s Natural</a:t>
            </a:r>
            <a:br>
              <a:rPr lang="en-US" dirty="0"/>
            </a:br>
            <a:r>
              <a:rPr lang="en-US" dirty="0"/>
              <a:t>May ‘25 Snapshot</a:t>
            </a:r>
          </a:p>
        </p:txBody>
      </p:sp>
    </p:spTree>
    <p:extLst>
      <p:ext uri="{BB962C8B-B14F-4D97-AF65-F5344CB8AC3E}">
        <p14:creationId xmlns:p14="http://schemas.microsoft.com/office/powerpoint/2010/main" val="34201828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22F8E0A-7689-3D6C-FADF-0BF6B0F42115}"/>
              </a:ext>
            </a:extLst>
          </p:cNvPr>
          <p:cNvSpPr>
            <a:spLocks noGrp="1"/>
          </p:cNvSpPr>
          <p:nvPr>
            <p:ph type="body" sz="quarter" idx="14"/>
          </p:nvPr>
        </p:nvSpPr>
        <p:spPr>
          <a:xfrm>
            <a:off x="2789238" y="1535796"/>
            <a:ext cx="6297612" cy="491490"/>
          </a:xfrm>
        </p:spPr>
        <p:txBody>
          <a:bodyPr/>
          <a:lstStyle/>
          <a:p>
            <a:pPr>
              <a:buNone/>
            </a:pPr>
            <a:r>
              <a:rPr lang="en-US" dirty="0"/>
              <a:t>YTD Snapshot</a:t>
            </a:r>
          </a:p>
        </p:txBody>
      </p:sp>
      <p:sp>
        <p:nvSpPr>
          <p:cNvPr id="3" name="Text Placeholder 2">
            <a:extLst>
              <a:ext uri="{FF2B5EF4-FFF2-40B4-BE49-F238E27FC236}">
                <a16:creationId xmlns:a16="http://schemas.microsoft.com/office/drawing/2014/main" id="{F4EF0B58-9CEA-6FBA-07CF-A8857202379B}"/>
              </a:ext>
            </a:extLst>
          </p:cNvPr>
          <p:cNvSpPr>
            <a:spLocks noGrp="1"/>
          </p:cNvSpPr>
          <p:nvPr>
            <p:ph type="body" sz="quarter" idx="15"/>
          </p:nvPr>
        </p:nvSpPr>
        <p:spPr>
          <a:xfrm>
            <a:off x="9258300" y="1532117"/>
            <a:ext cx="2114550" cy="594361"/>
          </a:xfrm>
        </p:spPr>
        <p:txBody>
          <a:bodyPr/>
          <a:lstStyle/>
          <a:p>
            <a:r>
              <a:rPr lang="en-US" dirty="0"/>
              <a:t>01</a:t>
            </a:r>
          </a:p>
        </p:txBody>
      </p:sp>
      <p:sp>
        <p:nvSpPr>
          <p:cNvPr id="8" name="Text Placeholder 7">
            <a:extLst>
              <a:ext uri="{FF2B5EF4-FFF2-40B4-BE49-F238E27FC236}">
                <a16:creationId xmlns:a16="http://schemas.microsoft.com/office/drawing/2014/main" id="{07876687-E828-7421-781A-4D01E2398744}"/>
              </a:ext>
            </a:extLst>
          </p:cNvPr>
          <p:cNvSpPr>
            <a:spLocks noGrp="1"/>
          </p:cNvSpPr>
          <p:nvPr>
            <p:ph type="body" sz="quarter" idx="20"/>
          </p:nvPr>
        </p:nvSpPr>
        <p:spPr>
          <a:xfrm>
            <a:off x="2789238" y="4272645"/>
            <a:ext cx="6297612" cy="491490"/>
          </a:xfrm>
        </p:spPr>
        <p:txBody>
          <a:bodyPr/>
          <a:lstStyle/>
          <a:p>
            <a:r>
              <a:rPr lang="en-US" dirty="0"/>
              <a:t>April Category Insights</a:t>
            </a:r>
          </a:p>
        </p:txBody>
      </p:sp>
      <p:sp>
        <p:nvSpPr>
          <p:cNvPr id="9" name="Text Placeholder 8">
            <a:extLst>
              <a:ext uri="{FF2B5EF4-FFF2-40B4-BE49-F238E27FC236}">
                <a16:creationId xmlns:a16="http://schemas.microsoft.com/office/drawing/2014/main" id="{41FB963B-90F2-6230-4E45-9A7D4F001E88}"/>
              </a:ext>
            </a:extLst>
          </p:cNvPr>
          <p:cNvSpPr>
            <a:spLocks noGrp="1"/>
          </p:cNvSpPr>
          <p:nvPr>
            <p:ph type="body" sz="quarter" idx="21"/>
          </p:nvPr>
        </p:nvSpPr>
        <p:spPr>
          <a:xfrm>
            <a:off x="9258300" y="4268966"/>
            <a:ext cx="2114550" cy="594361"/>
          </a:xfrm>
        </p:spPr>
        <p:txBody>
          <a:bodyPr/>
          <a:lstStyle/>
          <a:p>
            <a:r>
              <a:rPr lang="en-US" dirty="0"/>
              <a:t>05</a:t>
            </a:r>
          </a:p>
        </p:txBody>
      </p:sp>
      <p:sp>
        <p:nvSpPr>
          <p:cNvPr id="10" name="Text Placeholder 9">
            <a:extLst>
              <a:ext uri="{FF2B5EF4-FFF2-40B4-BE49-F238E27FC236}">
                <a16:creationId xmlns:a16="http://schemas.microsoft.com/office/drawing/2014/main" id="{6938AEFA-F1FA-56AB-C16A-68020F9F128E}"/>
              </a:ext>
            </a:extLst>
          </p:cNvPr>
          <p:cNvSpPr>
            <a:spLocks noGrp="1"/>
          </p:cNvSpPr>
          <p:nvPr>
            <p:ph type="body" sz="quarter" idx="22"/>
          </p:nvPr>
        </p:nvSpPr>
        <p:spPr>
          <a:xfrm>
            <a:off x="2789238" y="4982317"/>
            <a:ext cx="6297612" cy="491490"/>
          </a:xfrm>
        </p:spPr>
        <p:txBody>
          <a:bodyPr/>
          <a:lstStyle/>
          <a:p>
            <a:r>
              <a:rPr lang="en-US" dirty="0"/>
              <a:t>Pacing Report</a:t>
            </a:r>
          </a:p>
        </p:txBody>
      </p:sp>
      <p:sp>
        <p:nvSpPr>
          <p:cNvPr id="11" name="Text Placeholder 10">
            <a:extLst>
              <a:ext uri="{FF2B5EF4-FFF2-40B4-BE49-F238E27FC236}">
                <a16:creationId xmlns:a16="http://schemas.microsoft.com/office/drawing/2014/main" id="{744F3870-6BEB-256A-60FE-955DAD98B1A4}"/>
              </a:ext>
            </a:extLst>
          </p:cNvPr>
          <p:cNvSpPr>
            <a:spLocks noGrp="1"/>
          </p:cNvSpPr>
          <p:nvPr>
            <p:ph type="body" sz="quarter" idx="23"/>
          </p:nvPr>
        </p:nvSpPr>
        <p:spPr>
          <a:xfrm>
            <a:off x="9258300" y="4978638"/>
            <a:ext cx="2114550" cy="594361"/>
          </a:xfrm>
        </p:spPr>
        <p:txBody>
          <a:bodyPr/>
          <a:lstStyle/>
          <a:p>
            <a:r>
              <a:rPr lang="en-US" dirty="0"/>
              <a:t>06</a:t>
            </a:r>
          </a:p>
        </p:txBody>
      </p:sp>
      <p:sp>
        <p:nvSpPr>
          <p:cNvPr id="6" name="Text Placeholder 3">
            <a:extLst>
              <a:ext uri="{FF2B5EF4-FFF2-40B4-BE49-F238E27FC236}">
                <a16:creationId xmlns:a16="http://schemas.microsoft.com/office/drawing/2014/main" id="{9838EC02-31A2-4C6C-A0DC-5F97AD1D1771}"/>
              </a:ext>
            </a:extLst>
          </p:cNvPr>
          <p:cNvSpPr txBox="1">
            <a:spLocks/>
          </p:cNvSpPr>
          <p:nvPr/>
        </p:nvSpPr>
        <p:spPr>
          <a:xfrm>
            <a:off x="2789238" y="2854480"/>
            <a:ext cx="6297612" cy="491490"/>
          </a:xfrm>
          <a:prstGeom prst="rect">
            <a:avLst/>
          </a:prstGeom>
        </p:spPr>
        <p:txBody>
          <a:bodyPr anchor="b" anchorCtr="0"/>
          <a:lstStyle>
            <a:lvl1pPr marL="0" indent="0" algn="r"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2000" b="1" kern="1200">
                <a:solidFill>
                  <a:schemeClr val="bg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228600" indent="0"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None/>
              <a:defRPr lang="en-US" sz="1600" kern="120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r>
              <a:rPr lang="en-US" dirty="0"/>
              <a:t>April Line-Item Insights</a:t>
            </a:r>
          </a:p>
        </p:txBody>
      </p:sp>
      <p:sp>
        <p:nvSpPr>
          <p:cNvPr id="7" name="Text Placeholder 4">
            <a:extLst>
              <a:ext uri="{FF2B5EF4-FFF2-40B4-BE49-F238E27FC236}">
                <a16:creationId xmlns:a16="http://schemas.microsoft.com/office/drawing/2014/main" id="{D4482DAF-C419-6397-81DC-80B451888554}"/>
              </a:ext>
            </a:extLst>
          </p:cNvPr>
          <p:cNvSpPr txBox="1">
            <a:spLocks/>
          </p:cNvSpPr>
          <p:nvPr/>
        </p:nvSpPr>
        <p:spPr>
          <a:xfrm>
            <a:off x="9258300" y="2850801"/>
            <a:ext cx="2114550" cy="594361"/>
          </a:xfrm>
          <a:prstGeom prst="rect">
            <a:avLst/>
          </a:prstGeom>
        </p:spPr>
        <p:txBody>
          <a:bodyPr anchor="b" anchorCtr="0"/>
          <a:lstStyle>
            <a:lvl1pPr marL="0" indent="0" algn="l" defTabSz="914400" rtl="0" eaLnBrk="1" latinLnBrk="0" hangingPunct="1">
              <a:lnSpc>
                <a:spcPts val="2020"/>
              </a:lnSpc>
              <a:spcBef>
                <a:spcPts val="0"/>
              </a:spcBef>
              <a:spcAft>
                <a:spcPts val="0"/>
              </a:spcAft>
              <a:buClr>
                <a:schemeClr val="tx1"/>
              </a:buClr>
              <a:buSzPct val="100000"/>
              <a:buFont typeface="Segoe UI" panose="020B0502040204020203" pitchFamily="34" charset="0"/>
              <a:buChar char="​"/>
              <a:defRPr lang="en-US" sz="3600" b="1" kern="1200">
                <a:solidFill>
                  <a:schemeClr val="tx2"/>
                </a:solidFill>
                <a:latin typeface="+mj-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228600" indent="0"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None/>
              <a:defRPr lang="en-US" sz="1600" kern="120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r>
              <a:rPr lang="en-US" dirty="0"/>
              <a:t>03</a:t>
            </a:r>
          </a:p>
        </p:txBody>
      </p:sp>
      <p:sp>
        <p:nvSpPr>
          <p:cNvPr id="4" name="Text Placeholder 1">
            <a:extLst>
              <a:ext uri="{FF2B5EF4-FFF2-40B4-BE49-F238E27FC236}">
                <a16:creationId xmlns:a16="http://schemas.microsoft.com/office/drawing/2014/main" id="{E10F9D42-8E3D-70F8-AAFC-94A51E50B4A4}"/>
              </a:ext>
            </a:extLst>
          </p:cNvPr>
          <p:cNvSpPr txBox="1">
            <a:spLocks/>
          </p:cNvSpPr>
          <p:nvPr/>
        </p:nvSpPr>
        <p:spPr>
          <a:xfrm>
            <a:off x="2789238" y="2207489"/>
            <a:ext cx="6297612" cy="491490"/>
          </a:xfrm>
          <a:prstGeom prst="rect">
            <a:avLst/>
          </a:prstGeom>
        </p:spPr>
        <p:txBody>
          <a:bodyPr anchor="b" anchorCtr="0"/>
          <a:lstStyle>
            <a:lvl1pPr marL="0" indent="0" algn="r"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2000" b="1" kern="1200">
                <a:solidFill>
                  <a:schemeClr val="bg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228600" indent="0"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None/>
              <a:defRPr lang="en-US" sz="1600" kern="120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buFont typeface="Segoe UI" panose="020B0502040204020203" pitchFamily="34" charset="0"/>
              <a:buNone/>
            </a:pPr>
            <a:r>
              <a:rPr lang="en-US" dirty="0"/>
              <a:t>April Snapshot</a:t>
            </a:r>
          </a:p>
        </p:txBody>
      </p:sp>
      <p:sp>
        <p:nvSpPr>
          <p:cNvPr id="5" name="Text Placeholder 2">
            <a:extLst>
              <a:ext uri="{FF2B5EF4-FFF2-40B4-BE49-F238E27FC236}">
                <a16:creationId xmlns:a16="http://schemas.microsoft.com/office/drawing/2014/main" id="{90A79970-06D5-0236-3FF5-2C545516A740}"/>
              </a:ext>
            </a:extLst>
          </p:cNvPr>
          <p:cNvSpPr txBox="1">
            <a:spLocks/>
          </p:cNvSpPr>
          <p:nvPr/>
        </p:nvSpPr>
        <p:spPr>
          <a:xfrm>
            <a:off x="9258300" y="2203810"/>
            <a:ext cx="2114550" cy="594361"/>
          </a:xfrm>
          <a:prstGeom prst="rect">
            <a:avLst/>
          </a:prstGeom>
        </p:spPr>
        <p:txBody>
          <a:bodyPr anchor="b" anchorCtr="0"/>
          <a:lstStyle>
            <a:lvl1pPr marL="0" indent="0" algn="l" defTabSz="914400" rtl="0" eaLnBrk="1" latinLnBrk="0" hangingPunct="1">
              <a:lnSpc>
                <a:spcPts val="2020"/>
              </a:lnSpc>
              <a:spcBef>
                <a:spcPts val="0"/>
              </a:spcBef>
              <a:spcAft>
                <a:spcPts val="0"/>
              </a:spcAft>
              <a:buClr>
                <a:schemeClr val="tx1"/>
              </a:buClr>
              <a:buSzPct val="100000"/>
              <a:buFont typeface="Segoe UI" panose="020B0502040204020203" pitchFamily="34" charset="0"/>
              <a:buChar char="​"/>
              <a:defRPr lang="en-US" sz="3600" b="1" kern="1200">
                <a:solidFill>
                  <a:schemeClr val="tx2"/>
                </a:solidFill>
                <a:latin typeface="+mj-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228600" indent="0"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None/>
              <a:defRPr lang="en-US" sz="1600" kern="120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r>
              <a:rPr lang="en-US" dirty="0"/>
              <a:t>02</a:t>
            </a:r>
          </a:p>
        </p:txBody>
      </p:sp>
      <p:sp>
        <p:nvSpPr>
          <p:cNvPr id="12" name="Text Placeholder 3">
            <a:extLst>
              <a:ext uri="{FF2B5EF4-FFF2-40B4-BE49-F238E27FC236}">
                <a16:creationId xmlns:a16="http://schemas.microsoft.com/office/drawing/2014/main" id="{4C5B880F-3282-D9AB-6D4A-57FF864A56EF}"/>
              </a:ext>
            </a:extLst>
          </p:cNvPr>
          <p:cNvSpPr txBox="1">
            <a:spLocks/>
          </p:cNvSpPr>
          <p:nvPr/>
        </p:nvSpPr>
        <p:spPr>
          <a:xfrm>
            <a:off x="2789238" y="3544799"/>
            <a:ext cx="6297612" cy="491490"/>
          </a:xfrm>
          <a:prstGeom prst="rect">
            <a:avLst/>
          </a:prstGeom>
        </p:spPr>
        <p:txBody>
          <a:bodyPr anchor="b" anchorCtr="0"/>
          <a:lstStyle>
            <a:lvl1pPr marL="0" indent="0" algn="r"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2000" b="1" kern="1200">
                <a:solidFill>
                  <a:schemeClr val="bg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228600" indent="0"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None/>
              <a:defRPr lang="en-US" sz="1600" kern="120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r>
              <a:rPr lang="en-US" dirty="0"/>
              <a:t>April Keyword Insights</a:t>
            </a:r>
          </a:p>
        </p:txBody>
      </p:sp>
      <p:sp>
        <p:nvSpPr>
          <p:cNvPr id="13" name="Text Placeholder 4">
            <a:extLst>
              <a:ext uri="{FF2B5EF4-FFF2-40B4-BE49-F238E27FC236}">
                <a16:creationId xmlns:a16="http://schemas.microsoft.com/office/drawing/2014/main" id="{737B8A40-A007-9937-D1E8-A3D632AACC78}"/>
              </a:ext>
            </a:extLst>
          </p:cNvPr>
          <p:cNvSpPr txBox="1">
            <a:spLocks/>
          </p:cNvSpPr>
          <p:nvPr/>
        </p:nvSpPr>
        <p:spPr>
          <a:xfrm>
            <a:off x="9258300" y="3541120"/>
            <a:ext cx="2114550" cy="594361"/>
          </a:xfrm>
          <a:prstGeom prst="rect">
            <a:avLst/>
          </a:prstGeom>
        </p:spPr>
        <p:txBody>
          <a:bodyPr anchor="b" anchorCtr="0"/>
          <a:lstStyle>
            <a:lvl1pPr marL="0" indent="0" algn="l" defTabSz="914400" rtl="0" eaLnBrk="1" latinLnBrk="0" hangingPunct="1">
              <a:lnSpc>
                <a:spcPts val="2020"/>
              </a:lnSpc>
              <a:spcBef>
                <a:spcPts val="0"/>
              </a:spcBef>
              <a:spcAft>
                <a:spcPts val="0"/>
              </a:spcAft>
              <a:buClr>
                <a:schemeClr val="tx1"/>
              </a:buClr>
              <a:buSzPct val="100000"/>
              <a:buFont typeface="Segoe UI" panose="020B0502040204020203" pitchFamily="34" charset="0"/>
              <a:buChar char="​"/>
              <a:defRPr lang="en-US" sz="3600" b="1" kern="1200">
                <a:solidFill>
                  <a:schemeClr val="tx2"/>
                </a:solidFill>
                <a:latin typeface="+mj-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228600" indent="0"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None/>
              <a:defRPr lang="en-US" sz="1600" kern="120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r>
              <a:rPr lang="en-US" dirty="0"/>
              <a:t>04</a:t>
            </a:r>
          </a:p>
        </p:txBody>
      </p:sp>
    </p:spTree>
    <p:extLst>
      <p:ext uri="{BB962C8B-B14F-4D97-AF65-F5344CB8AC3E}">
        <p14:creationId xmlns:p14="http://schemas.microsoft.com/office/powerpoint/2010/main" val="38631207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E495EFFA-0E66-38DA-C126-6DF625F756C8}"/>
              </a:ext>
            </a:extLst>
          </p:cNvPr>
          <p:cNvPicPr>
            <a:picLocks noChangeAspect="1"/>
          </p:cNvPicPr>
          <p:nvPr/>
        </p:nvPicPr>
        <p:blipFill>
          <a:blip r:embed="rId2"/>
          <a:stretch>
            <a:fillRect/>
          </a:stretch>
        </p:blipFill>
        <p:spPr>
          <a:xfrm>
            <a:off x="7186134" y="5597429"/>
            <a:ext cx="1343212" cy="181000"/>
          </a:xfrm>
          <a:prstGeom prst="rect">
            <a:avLst/>
          </a:prstGeom>
        </p:spPr>
      </p:pic>
      <p:sp>
        <p:nvSpPr>
          <p:cNvPr id="7" name="Title 6">
            <a:extLst>
              <a:ext uri="{FF2B5EF4-FFF2-40B4-BE49-F238E27FC236}">
                <a16:creationId xmlns:a16="http://schemas.microsoft.com/office/drawing/2014/main" id="{5326D6FF-A5AA-8020-71E9-DD3DE9C4DBEA}"/>
              </a:ext>
            </a:extLst>
          </p:cNvPr>
          <p:cNvSpPr>
            <a:spLocks noGrp="1"/>
          </p:cNvSpPr>
          <p:nvPr>
            <p:ph type="title"/>
          </p:nvPr>
        </p:nvSpPr>
        <p:spPr>
          <a:xfrm>
            <a:off x="1219202" y="266700"/>
            <a:ext cx="5391805" cy="731520"/>
          </a:xfrm>
        </p:spPr>
        <p:txBody>
          <a:bodyPr/>
          <a:lstStyle/>
          <a:p>
            <a:r>
              <a:rPr lang="en-US" dirty="0"/>
              <a:t>Florida's Natural</a:t>
            </a:r>
            <a:r>
              <a:rPr lang="en-GB" dirty="0"/>
              <a:t>:</a:t>
            </a:r>
            <a:br>
              <a:rPr lang="en-GB" dirty="0"/>
            </a:br>
            <a:r>
              <a:rPr lang="en-GB" dirty="0">
                <a:solidFill>
                  <a:schemeClr val="tx2"/>
                </a:solidFill>
              </a:rPr>
              <a:t>YTD ’25 SNAPSHOT</a:t>
            </a:r>
          </a:p>
        </p:txBody>
      </p:sp>
      <p:sp>
        <p:nvSpPr>
          <p:cNvPr id="4" name="Vertical Text Placeholder 29">
            <a:extLst>
              <a:ext uri="{FF2B5EF4-FFF2-40B4-BE49-F238E27FC236}">
                <a16:creationId xmlns:a16="http://schemas.microsoft.com/office/drawing/2014/main" id="{DEADD529-F773-43F3-C250-D787A820081E}"/>
              </a:ext>
            </a:extLst>
          </p:cNvPr>
          <p:cNvSpPr>
            <a:spLocks noGrp="1"/>
          </p:cNvSpPr>
          <p:nvPr>
            <p:ph type="body" orient="vert" sz="quarter" idx="11"/>
          </p:nvPr>
        </p:nvSpPr>
        <p:spPr>
          <a:xfrm rot="10800000">
            <a:off x="264428" y="571502"/>
            <a:ext cx="141013" cy="2922195"/>
          </a:xfrm>
        </p:spPr>
        <p:txBody>
          <a:bodyPr/>
          <a:lstStyle/>
          <a:p>
            <a:pPr>
              <a:buNone/>
            </a:pPr>
            <a:r>
              <a:rPr lang="en-GB"/>
              <a:t>Criteo sponsored products</a:t>
            </a:r>
          </a:p>
        </p:txBody>
      </p:sp>
      <p:sp>
        <p:nvSpPr>
          <p:cNvPr id="16" name="Rectangle: Top Corners Rounded 15">
            <a:extLst>
              <a:ext uri="{FF2B5EF4-FFF2-40B4-BE49-F238E27FC236}">
                <a16:creationId xmlns:a16="http://schemas.microsoft.com/office/drawing/2014/main" id="{8DCD5955-7A83-DDF8-7982-10469CC62AD4}"/>
              </a:ext>
            </a:extLst>
          </p:cNvPr>
          <p:cNvSpPr/>
          <p:nvPr/>
        </p:nvSpPr>
        <p:spPr>
          <a:xfrm rot="5400000">
            <a:off x="1290730" y="1088889"/>
            <a:ext cx="742581" cy="1530078"/>
          </a:xfrm>
          <a:prstGeom prst="round2SameRect">
            <a:avLst>
              <a:gd name="adj1" fmla="val 50000"/>
              <a:gd name="adj2" fmla="val 0"/>
            </a:avLst>
          </a:prstGeom>
          <a:solidFill>
            <a:srgbClr val="130183"/>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54" rtl="0" eaLnBrk="1" latinLnBrk="0" hangingPunct="1">
              <a:defRPr sz="1800" kern="1200">
                <a:solidFill>
                  <a:srgbClr val="FFFFFF"/>
                </a:solidFill>
                <a:latin typeface="Arial" panose="020F0302020204030204"/>
              </a:defRPr>
            </a:lvl1pPr>
            <a:lvl2pPr marL="457178" algn="l" defTabSz="914354" rtl="0" eaLnBrk="1" latinLnBrk="0" hangingPunct="1">
              <a:defRPr sz="1800" kern="1200">
                <a:solidFill>
                  <a:srgbClr val="FFFFFF"/>
                </a:solidFill>
                <a:latin typeface="Arial" panose="020F0302020204030204"/>
              </a:defRPr>
            </a:lvl2pPr>
            <a:lvl3pPr marL="914354" algn="l" defTabSz="914354" rtl="0" eaLnBrk="1" latinLnBrk="0" hangingPunct="1">
              <a:defRPr sz="1800" kern="1200">
                <a:solidFill>
                  <a:srgbClr val="FFFFFF"/>
                </a:solidFill>
                <a:latin typeface="Arial" panose="020F0302020204030204"/>
              </a:defRPr>
            </a:lvl3pPr>
            <a:lvl4pPr marL="1371532" algn="l" defTabSz="914354" rtl="0" eaLnBrk="1" latinLnBrk="0" hangingPunct="1">
              <a:defRPr sz="1800" kern="1200">
                <a:solidFill>
                  <a:srgbClr val="FFFFFF"/>
                </a:solidFill>
                <a:latin typeface="Arial" panose="020F0302020204030204"/>
              </a:defRPr>
            </a:lvl4pPr>
            <a:lvl5pPr marL="1828709" algn="l" defTabSz="914354" rtl="0" eaLnBrk="1" latinLnBrk="0" hangingPunct="1">
              <a:defRPr sz="1800" kern="1200">
                <a:solidFill>
                  <a:srgbClr val="FFFFFF"/>
                </a:solidFill>
                <a:latin typeface="Arial" panose="020F0302020204030204"/>
              </a:defRPr>
            </a:lvl5pPr>
            <a:lvl6pPr marL="2285886" algn="l" defTabSz="914354" rtl="0" eaLnBrk="1" latinLnBrk="0" hangingPunct="1">
              <a:defRPr sz="1800" kern="1200">
                <a:solidFill>
                  <a:srgbClr val="FFFFFF"/>
                </a:solidFill>
                <a:latin typeface="Arial" panose="020F0302020204030204"/>
              </a:defRPr>
            </a:lvl6pPr>
            <a:lvl7pPr marL="2743062" algn="l" defTabSz="914354" rtl="0" eaLnBrk="1" latinLnBrk="0" hangingPunct="1">
              <a:defRPr sz="1800" kern="1200">
                <a:solidFill>
                  <a:srgbClr val="FFFFFF"/>
                </a:solidFill>
                <a:latin typeface="Arial" panose="020F0302020204030204"/>
              </a:defRPr>
            </a:lvl7pPr>
            <a:lvl8pPr marL="3200240" algn="l" defTabSz="914354" rtl="0" eaLnBrk="1" latinLnBrk="0" hangingPunct="1">
              <a:defRPr sz="1800" kern="1200">
                <a:solidFill>
                  <a:srgbClr val="FFFFFF"/>
                </a:solidFill>
                <a:latin typeface="Arial" panose="020F0302020204030204"/>
              </a:defRPr>
            </a:lvl8pPr>
            <a:lvl9pPr marL="3657418" algn="l" defTabSz="914354" rtl="0" eaLnBrk="1" latinLnBrk="0" hangingPunct="1">
              <a:defRPr sz="1800" kern="1200">
                <a:solidFill>
                  <a:srgbClr val="FFFFFF"/>
                </a:solidFill>
                <a:latin typeface="Arial" panose="020F0302020204030204"/>
              </a:defRPr>
            </a:lvl9pP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rial" panose="020F0302020204030204"/>
              <a:ea typeface="+mn-ea"/>
              <a:cs typeface="+mn-cs"/>
            </a:endParaRPr>
          </a:p>
        </p:txBody>
      </p:sp>
      <p:sp>
        <p:nvSpPr>
          <p:cNvPr id="22" name="Rectangle: Rounded Corners 21">
            <a:extLst>
              <a:ext uri="{FF2B5EF4-FFF2-40B4-BE49-F238E27FC236}">
                <a16:creationId xmlns:a16="http://schemas.microsoft.com/office/drawing/2014/main" id="{DEE26469-1F4D-714B-09CB-0C0E912AADBF}"/>
              </a:ext>
            </a:extLst>
          </p:cNvPr>
          <p:cNvSpPr/>
          <p:nvPr/>
        </p:nvSpPr>
        <p:spPr>
          <a:xfrm>
            <a:off x="2649786" y="1232046"/>
            <a:ext cx="6753858" cy="1022081"/>
          </a:xfrm>
          <a:prstGeom prst="roundRect">
            <a:avLst/>
          </a:prstGeom>
          <a:solidFill>
            <a:schemeClr val="bg1"/>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285750" marR="0" lvl="0" indent="-2857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lang="en-US" sz="1200" b="1" dirty="0">
                <a:solidFill>
                  <a:srgbClr val="2A2E33"/>
                </a:solidFill>
                <a:latin typeface="Century Gothic"/>
                <a:cs typeface="Cordia New"/>
              </a:rPr>
              <a:t>Campaign Dates: </a:t>
            </a:r>
            <a:r>
              <a:rPr lang="en-US" sz="1200" dirty="0">
                <a:solidFill>
                  <a:srgbClr val="2A2E33"/>
                </a:solidFill>
                <a:latin typeface="Century Gothic"/>
                <a:cs typeface="Cordia New"/>
              </a:rPr>
              <a:t>November 18</a:t>
            </a:r>
            <a:r>
              <a:rPr lang="en-US" sz="1200" baseline="30000" dirty="0">
                <a:solidFill>
                  <a:srgbClr val="2A2E33"/>
                </a:solidFill>
                <a:latin typeface="Century Gothic"/>
                <a:cs typeface="Cordia New"/>
              </a:rPr>
              <a:t>th</a:t>
            </a:r>
            <a:r>
              <a:rPr lang="en-US" sz="1200" dirty="0">
                <a:solidFill>
                  <a:srgbClr val="2A2E33"/>
                </a:solidFill>
                <a:latin typeface="Century Gothic"/>
                <a:cs typeface="Cordia New"/>
              </a:rPr>
              <a:t>, 2025 – October 31</a:t>
            </a:r>
            <a:r>
              <a:rPr lang="en-US" sz="1200" baseline="30000" dirty="0">
                <a:solidFill>
                  <a:srgbClr val="2A2E33"/>
                </a:solidFill>
                <a:latin typeface="Century Gothic"/>
                <a:cs typeface="Cordia New"/>
              </a:rPr>
              <a:t>st</a:t>
            </a:r>
            <a:r>
              <a:rPr lang="en-US" sz="1200" dirty="0">
                <a:solidFill>
                  <a:srgbClr val="2A2E33"/>
                </a:solidFill>
                <a:latin typeface="Century Gothic"/>
                <a:cs typeface="Cordia New"/>
              </a:rPr>
              <a:t>, 2025</a:t>
            </a:r>
          </a:p>
          <a:p>
            <a:pPr marL="285750" marR="0" lvl="0" indent="-2857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lang="en-US" sz="1200" b="1" dirty="0">
                <a:solidFill>
                  <a:srgbClr val="2A2E33"/>
                </a:solidFill>
                <a:latin typeface="Century Gothic"/>
                <a:cs typeface="Cordia New"/>
              </a:rPr>
              <a:t>Snapshot Dates:</a:t>
            </a:r>
            <a:r>
              <a:rPr lang="en-US" sz="1200" dirty="0">
                <a:solidFill>
                  <a:srgbClr val="2A2E33"/>
                </a:solidFill>
                <a:latin typeface="Century Gothic"/>
                <a:cs typeface="Cordia New"/>
              </a:rPr>
              <a:t> January 1st, 2025 - April 30th, 2025</a:t>
            </a:r>
            <a:endParaRPr kumimoji="0" lang="en-US" sz="1200" b="0" i="0" u="none" strike="noStrike" kern="1200" cap="none" spc="0" normalizeH="0" baseline="0" noProof="0" dirty="0">
              <a:ln>
                <a:noFill/>
              </a:ln>
              <a:solidFill>
                <a:srgbClr val="2A2E33"/>
              </a:solidFill>
              <a:effectLst/>
              <a:uLnTx/>
              <a:uFillTx/>
              <a:latin typeface="Century Gothic" panose="020B0502020202020204" pitchFamily="34" charset="0"/>
              <a:ea typeface="+mn-ea"/>
              <a:cs typeface="Cordia New"/>
            </a:endParaRPr>
          </a:p>
        </p:txBody>
      </p:sp>
      <p:sp>
        <p:nvSpPr>
          <p:cNvPr id="23" name="Rectangle: Top Corners Rounded 22">
            <a:extLst>
              <a:ext uri="{FF2B5EF4-FFF2-40B4-BE49-F238E27FC236}">
                <a16:creationId xmlns:a16="http://schemas.microsoft.com/office/drawing/2014/main" id="{D612728C-E22B-A331-52CE-09312A3264C8}"/>
              </a:ext>
            </a:extLst>
          </p:cNvPr>
          <p:cNvSpPr/>
          <p:nvPr/>
        </p:nvSpPr>
        <p:spPr>
          <a:xfrm rot="5400000">
            <a:off x="1310822" y="2163347"/>
            <a:ext cx="742581" cy="1571809"/>
          </a:xfrm>
          <a:prstGeom prst="round2SameRect">
            <a:avLst>
              <a:gd name="adj1" fmla="val 50000"/>
              <a:gd name="adj2" fmla="val 0"/>
            </a:avLst>
          </a:prstGeom>
          <a:solidFill>
            <a:srgbClr val="130183"/>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54" rtl="0" eaLnBrk="1" latinLnBrk="0" hangingPunct="1">
              <a:defRPr sz="1800" kern="1200">
                <a:solidFill>
                  <a:srgbClr val="FFFFFF"/>
                </a:solidFill>
                <a:latin typeface="Arial" panose="020F0302020204030204"/>
              </a:defRPr>
            </a:lvl1pPr>
            <a:lvl2pPr marL="457178" algn="l" defTabSz="914354" rtl="0" eaLnBrk="1" latinLnBrk="0" hangingPunct="1">
              <a:defRPr sz="1800" kern="1200">
                <a:solidFill>
                  <a:srgbClr val="FFFFFF"/>
                </a:solidFill>
                <a:latin typeface="Arial" panose="020F0302020204030204"/>
              </a:defRPr>
            </a:lvl2pPr>
            <a:lvl3pPr marL="914354" algn="l" defTabSz="914354" rtl="0" eaLnBrk="1" latinLnBrk="0" hangingPunct="1">
              <a:defRPr sz="1800" kern="1200">
                <a:solidFill>
                  <a:srgbClr val="FFFFFF"/>
                </a:solidFill>
                <a:latin typeface="Arial" panose="020F0302020204030204"/>
              </a:defRPr>
            </a:lvl3pPr>
            <a:lvl4pPr marL="1371532" algn="l" defTabSz="914354" rtl="0" eaLnBrk="1" latinLnBrk="0" hangingPunct="1">
              <a:defRPr sz="1800" kern="1200">
                <a:solidFill>
                  <a:srgbClr val="FFFFFF"/>
                </a:solidFill>
                <a:latin typeface="Arial" panose="020F0302020204030204"/>
              </a:defRPr>
            </a:lvl4pPr>
            <a:lvl5pPr marL="1828709" algn="l" defTabSz="914354" rtl="0" eaLnBrk="1" latinLnBrk="0" hangingPunct="1">
              <a:defRPr sz="1800" kern="1200">
                <a:solidFill>
                  <a:srgbClr val="FFFFFF"/>
                </a:solidFill>
                <a:latin typeface="Arial" panose="020F0302020204030204"/>
              </a:defRPr>
            </a:lvl5pPr>
            <a:lvl6pPr marL="2285886" algn="l" defTabSz="914354" rtl="0" eaLnBrk="1" latinLnBrk="0" hangingPunct="1">
              <a:defRPr sz="1800" kern="1200">
                <a:solidFill>
                  <a:srgbClr val="FFFFFF"/>
                </a:solidFill>
                <a:latin typeface="Arial" panose="020F0302020204030204"/>
              </a:defRPr>
            </a:lvl6pPr>
            <a:lvl7pPr marL="2743062" algn="l" defTabSz="914354" rtl="0" eaLnBrk="1" latinLnBrk="0" hangingPunct="1">
              <a:defRPr sz="1800" kern="1200">
                <a:solidFill>
                  <a:srgbClr val="FFFFFF"/>
                </a:solidFill>
                <a:latin typeface="Arial" panose="020F0302020204030204"/>
              </a:defRPr>
            </a:lvl7pPr>
            <a:lvl8pPr marL="3200240" algn="l" defTabSz="914354" rtl="0" eaLnBrk="1" latinLnBrk="0" hangingPunct="1">
              <a:defRPr sz="1800" kern="1200">
                <a:solidFill>
                  <a:srgbClr val="FFFFFF"/>
                </a:solidFill>
                <a:latin typeface="Arial" panose="020F0302020204030204"/>
              </a:defRPr>
            </a:lvl8pPr>
            <a:lvl9pPr marL="3657418" algn="l" defTabSz="914354" rtl="0" eaLnBrk="1" latinLnBrk="0" hangingPunct="1">
              <a:defRPr sz="1800" kern="1200">
                <a:solidFill>
                  <a:srgbClr val="FFFFFF"/>
                </a:solidFill>
                <a:latin typeface="Arial" panose="020F0302020204030204"/>
              </a:defRPr>
            </a:lvl9pP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rial" panose="020F0302020204030204"/>
              <a:ea typeface="+mn-ea"/>
              <a:cs typeface="+mn-cs"/>
            </a:endParaRPr>
          </a:p>
        </p:txBody>
      </p:sp>
      <p:sp>
        <p:nvSpPr>
          <p:cNvPr id="24" name="TextBox 23">
            <a:extLst>
              <a:ext uri="{FF2B5EF4-FFF2-40B4-BE49-F238E27FC236}">
                <a16:creationId xmlns:a16="http://schemas.microsoft.com/office/drawing/2014/main" id="{DB21F05B-01B4-7A94-57AA-42312F994645}"/>
              </a:ext>
            </a:extLst>
          </p:cNvPr>
          <p:cNvSpPr txBox="1"/>
          <p:nvPr/>
        </p:nvSpPr>
        <p:spPr>
          <a:xfrm>
            <a:off x="462987" y="2656098"/>
            <a:ext cx="2259661"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Century Gothic" panose="020F0302020204030204"/>
                <a:ea typeface="+mn-ea"/>
                <a:cs typeface="+mn-cs"/>
              </a:rPr>
              <a:t>Campaign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Century Gothic" panose="020F0302020204030204"/>
                <a:ea typeface="+mn-ea"/>
                <a:cs typeface="+mn-cs"/>
              </a:rPr>
              <a:t>Details</a:t>
            </a:r>
          </a:p>
        </p:txBody>
      </p:sp>
      <p:sp>
        <p:nvSpPr>
          <p:cNvPr id="25" name="TextBox 24">
            <a:extLst>
              <a:ext uri="{FF2B5EF4-FFF2-40B4-BE49-F238E27FC236}">
                <a16:creationId xmlns:a16="http://schemas.microsoft.com/office/drawing/2014/main" id="{CD4747D8-C399-8F11-EFD4-CE8EF6C6CAB8}"/>
              </a:ext>
            </a:extLst>
          </p:cNvPr>
          <p:cNvSpPr txBox="1"/>
          <p:nvPr/>
        </p:nvSpPr>
        <p:spPr>
          <a:xfrm>
            <a:off x="479419" y="1678788"/>
            <a:ext cx="2259661"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Century Gothic" panose="020F0302020204030204"/>
                <a:ea typeface="+mn-ea"/>
                <a:cs typeface="+mn-cs"/>
              </a:rPr>
              <a:t>Overview</a:t>
            </a:r>
          </a:p>
        </p:txBody>
      </p:sp>
      <p:sp>
        <p:nvSpPr>
          <p:cNvPr id="83" name="Rectangle: Rounded Corners 82">
            <a:extLst>
              <a:ext uri="{FF2B5EF4-FFF2-40B4-BE49-F238E27FC236}">
                <a16:creationId xmlns:a16="http://schemas.microsoft.com/office/drawing/2014/main" id="{CE98DAAE-0214-4E04-B17E-E494BA752F7D}"/>
              </a:ext>
            </a:extLst>
          </p:cNvPr>
          <p:cNvSpPr/>
          <p:nvPr/>
        </p:nvSpPr>
        <p:spPr>
          <a:xfrm>
            <a:off x="784436" y="5516781"/>
            <a:ext cx="11280335" cy="917415"/>
          </a:xfrm>
          <a:prstGeom prst="roundRect">
            <a:avLst/>
          </a:prstGeom>
          <a:pattFill prst="dkUpDiag">
            <a:fgClr>
              <a:srgbClr val="E2E2E2"/>
            </a:fgClr>
            <a:bgClr>
              <a:schemeClr val="bg1"/>
            </a:bgClr>
          </a:pattFill>
          <a:ln w="28575">
            <a:solidFill>
              <a:schemeClr val="tx2"/>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Arial" panose="020F0302020204030204"/>
              <a:ea typeface="+mn-ea"/>
              <a:cs typeface="+mn-cs"/>
            </a:endParaRPr>
          </a:p>
        </p:txBody>
      </p:sp>
      <p:sp>
        <p:nvSpPr>
          <p:cNvPr id="2" name="TextBox 1">
            <a:extLst>
              <a:ext uri="{FF2B5EF4-FFF2-40B4-BE49-F238E27FC236}">
                <a16:creationId xmlns:a16="http://schemas.microsoft.com/office/drawing/2014/main" id="{00E2AC87-3FA9-4684-7F98-26CFE641010E}"/>
              </a:ext>
            </a:extLst>
          </p:cNvPr>
          <p:cNvSpPr txBox="1"/>
          <p:nvPr/>
        </p:nvSpPr>
        <p:spPr>
          <a:xfrm>
            <a:off x="-3500438" y="357188"/>
            <a:ext cx="0" cy="0"/>
          </a:xfrm>
          <a:prstGeom prst="rect">
            <a:avLst/>
          </a:prstGeom>
          <a:ln w="6350">
            <a:noFill/>
            <a:miter lim="800000"/>
          </a:ln>
        </p:spPr>
        <p:txBody>
          <a:bodyPr vert="horz" wrap="none" lIns="0" tIns="0" rIns="0" bIns="0" rtlCol="0">
            <a:noAutofit/>
          </a:bodyPr>
          <a:lstStyle/>
          <a:p>
            <a:pPr algn="l">
              <a:spcBef>
                <a:spcPts val="300"/>
              </a:spcBef>
              <a:spcAft>
                <a:spcPts val="300"/>
              </a:spcAft>
              <a:buNone/>
            </a:pPr>
            <a:endParaRPr lang="en-US" sz="1600"/>
          </a:p>
        </p:txBody>
      </p:sp>
      <p:sp>
        <p:nvSpPr>
          <p:cNvPr id="3" name="TextBox 6">
            <a:extLst>
              <a:ext uri="{FF2B5EF4-FFF2-40B4-BE49-F238E27FC236}">
                <a16:creationId xmlns:a16="http://schemas.microsoft.com/office/drawing/2014/main" id="{EA81DDE7-F11D-A78A-6FC4-4C9583788CD9}"/>
              </a:ext>
            </a:extLst>
          </p:cNvPr>
          <p:cNvSpPr txBox="1"/>
          <p:nvPr/>
        </p:nvSpPr>
        <p:spPr>
          <a:xfrm>
            <a:off x="8507262" y="4944104"/>
            <a:ext cx="2057400" cy="307777"/>
          </a:xfrm>
          <a:prstGeom prst="rect">
            <a:avLst/>
          </a:prstGeom>
          <a:noFill/>
          <a:ln>
            <a:noFill/>
          </a:ln>
        </p:spPr>
        <p:txBody>
          <a:bodyPr wrap="square" lIns="91440" tIns="45720" rIns="91440" bIns="45720" numCol="1" rtlCol="0" anchor="t">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130183"/>
                </a:solidFill>
                <a:effectLst/>
                <a:uLnTx/>
                <a:uFillTx/>
                <a:latin typeface="Century Gothic"/>
              </a:rPr>
              <a:t>CPC </a:t>
            </a:r>
          </a:p>
        </p:txBody>
      </p:sp>
      <p:sp>
        <p:nvSpPr>
          <p:cNvPr id="5" name="TextBox 5">
            <a:extLst>
              <a:ext uri="{FF2B5EF4-FFF2-40B4-BE49-F238E27FC236}">
                <a16:creationId xmlns:a16="http://schemas.microsoft.com/office/drawing/2014/main" id="{0937311F-081A-4F84-3D3B-108DA959E789}"/>
              </a:ext>
            </a:extLst>
          </p:cNvPr>
          <p:cNvSpPr txBox="1"/>
          <p:nvPr/>
        </p:nvSpPr>
        <p:spPr>
          <a:xfrm>
            <a:off x="6975651" y="4944744"/>
            <a:ext cx="2057400" cy="307777"/>
          </a:xfrm>
          <a:prstGeom prst="rect">
            <a:avLst/>
          </a:prstGeom>
          <a:noFill/>
          <a:ln>
            <a:noFill/>
          </a:ln>
        </p:spPr>
        <p:txBody>
          <a:bodyPr wrap="square" numCol="1"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130183"/>
                </a:solidFill>
                <a:effectLst/>
                <a:uLnTx/>
                <a:uFillTx/>
                <a:latin typeface="Century Gothic" panose="020B0502020202020204" pitchFamily="34" charset="0"/>
                <a:ea typeface="+mn-ea"/>
                <a:cs typeface="+mn-cs"/>
              </a:rPr>
              <a:t>Units Sold</a:t>
            </a:r>
          </a:p>
        </p:txBody>
      </p:sp>
      <p:sp>
        <p:nvSpPr>
          <p:cNvPr id="6" name="TextBox 4">
            <a:extLst>
              <a:ext uri="{FF2B5EF4-FFF2-40B4-BE49-F238E27FC236}">
                <a16:creationId xmlns:a16="http://schemas.microsoft.com/office/drawing/2014/main" id="{17DA9320-D353-5361-03DE-CCFDE16C62CA}"/>
              </a:ext>
            </a:extLst>
          </p:cNvPr>
          <p:cNvSpPr txBox="1"/>
          <p:nvPr/>
        </p:nvSpPr>
        <p:spPr>
          <a:xfrm>
            <a:off x="5435055" y="4906449"/>
            <a:ext cx="2057400" cy="307777"/>
          </a:xfrm>
          <a:prstGeom prst="rect">
            <a:avLst/>
          </a:prstGeom>
          <a:noFill/>
          <a:ln>
            <a:noFill/>
          </a:ln>
        </p:spPr>
        <p:txBody>
          <a:bodyPr wrap="square" numCol="1"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130183"/>
                </a:solidFill>
                <a:effectLst/>
                <a:uLnTx/>
                <a:uFillTx/>
                <a:latin typeface="Century Gothic" panose="020B0502020202020204" pitchFamily="34" charset="0"/>
                <a:ea typeface="+mn-ea"/>
                <a:cs typeface="+mn-cs"/>
              </a:rPr>
              <a:t>Revenue</a:t>
            </a:r>
          </a:p>
        </p:txBody>
      </p:sp>
      <p:sp>
        <p:nvSpPr>
          <p:cNvPr id="8" name="TextBox 3">
            <a:extLst>
              <a:ext uri="{FF2B5EF4-FFF2-40B4-BE49-F238E27FC236}">
                <a16:creationId xmlns:a16="http://schemas.microsoft.com/office/drawing/2014/main" id="{47B93A88-F320-8839-A860-7195E7F42102}"/>
              </a:ext>
            </a:extLst>
          </p:cNvPr>
          <p:cNvSpPr txBox="1"/>
          <p:nvPr/>
        </p:nvSpPr>
        <p:spPr>
          <a:xfrm>
            <a:off x="3863463" y="4921947"/>
            <a:ext cx="2057400" cy="307777"/>
          </a:xfrm>
          <a:prstGeom prst="rect">
            <a:avLst/>
          </a:prstGeom>
          <a:noFill/>
          <a:ln>
            <a:noFill/>
          </a:ln>
        </p:spPr>
        <p:txBody>
          <a:bodyPr wrap="square" numCol="1"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130183"/>
                </a:solidFill>
                <a:effectLst/>
                <a:uLnTx/>
                <a:uFillTx/>
                <a:latin typeface="Century Gothic" panose="020B0502020202020204" pitchFamily="34" charset="0"/>
                <a:ea typeface="+mn-ea"/>
                <a:cs typeface="+mn-cs"/>
              </a:rPr>
              <a:t>Spend</a:t>
            </a:r>
            <a:endParaRPr kumimoji="0" lang="en-US" sz="1200" b="1" i="0" u="none" strike="noStrike" kern="1200" cap="none" spc="0" normalizeH="0" baseline="0" noProof="0" dirty="0">
              <a:ln w="3175">
                <a:noFill/>
              </a:ln>
              <a:solidFill>
                <a:srgbClr val="130183"/>
              </a:solidFill>
              <a:effectLst/>
              <a:uLnTx/>
              <a:uFillTx/>
              <a:latin typeface="Century Gothic" panose="020B0502020202020204" pitchFamily="34" charset="0"/>
              <a:ea typeface="+mn-ea"/>
              <a:cs typeface="+mn-cs"/>
            </a:endParaRPr>
          </a:p>
        </p:txBody>
      </p:sp>
      <p:sp>
        <p:nvSpPr>
          <p:cNvPr id="9" name="TextBox 2">
            <a:extLst>
              <a:ext uri="{FF2B5EF4-FFF2-40B4-BE49-F238E27FC236}">
                <a16:creationId xmlns:a16="http://schemas.microsoft.com/office/drawing/2014/main" id="{692EF27C-B731-617B-C459-E2A5AA38619C}"/>
              </a:ext>
            </a:extLst>
          </p:cNvPr>
          <p:cNvSpPr txBox="1"/>
          <p:nvPr/>
        </p:nvSpPr>
        <p:spPr>
          <a:xfrm>
            <a:off x="2285362" y="4919154"/>
            <a:ext cx="2057400" cy="286232"/>
          </a:xfrm>
          <a:prstGeom prst="rect">
            <a:avLst/>
          </a:prstGeom>
          <a:noFill/>
          <a:ln>
            <a:noFill/>
          </a:ln>
        </p:spPr>
        <p:txBody>
          <a:bodyPr wrap="square" numCol="1" rtlCol="0">
            <a:spAutoFit/>
          </a:bodyPr>
          <a:lstStyle>
            <a:defPPr>
              <a:defRPr lang="en-US"/>
            </a:defPPr>
            <a:lvl1pPr marR="0" lvl="0" algn="ctr" fontAlgn="auto">
              <a:lnSpc>
                <a:spcPct val="90000"/>
              </a:lnSpc>
              <a:spcBef>
                <a:spcPts val="1000"/>
              </a:spcBef>
              <a:spcAft>
                <a:spcPts val="0"/>
              </a:spcAft>
              <a:buClrTx/>
              <a:buSzTx/>
              <a:tabLst/>
              <a:defRPr sz="2400">
                <a:latin typeface="Century Gothic" panose="020B0502020202020204" pitchFamily="34" charset="0"/>
              </a:defRPr>
            </a:lvl1pPr>
          </a:lstStyle>
          <a:p>
            <a:pPr marL="0" marR="0" lvl="0" indent="0" defTabSz="914377" rtl="0" eaLnBrk="1" fontAlgn="auto" latinLnBrk="0" hangingPunct="1">
              <a:lnSpc>
                <a:spcPct val="90000"/>
              </a:lnSpc>
              <a:spcBef>
                <a:spcPts val="1000"/>
              </a:spcBef>
              <a:spcAft>
                <a:spcPts val="0"/>
              </a:spcAft>
              <a:buClrTx/>
              <a:buSzTx/>
              <a:buFontTx/>
              <a:buNone/>
              <a:tabLst/>
              <a:defRPr/>
            </a:pPr>
            <a:r>
              <a:rPr kumimoji="0" lang="en-US" sz="1400" b="1" i="0" u="none" strike="noStrike" kern="1200" cap="none" spc="0" normalizeH="0" baseline="0" noProof="0">
                <a:ln>
                  <a:noFill/>
                </a:ln>
                <a:solidFill>
                  <a:srgbClr val="130183"/>
                </a:solidFill>
                <a:effectLst/>
                <a:uLnTx/>
                <a:uFillTx/>
                <a:latin typeface="Century Gothic" panose="020B0502020202020204" pitchFamily="34" charset="0"/>
                <a:ea typeface="+mn-ea"/>
                <a:cs typeface="+mn-cs"/>
              </a:rPr>
              <a:t>Clicks</a:t>
            </a:r>
          </a:p>
        </p:txBody>
      </p:sp>
      <p:sp>
        <p:nvSpPr>
          <p:cNvPr id="10" name="TextBox 1">
            <a:extLst>
              <a:ext uri="{FF2B5EF4-FFF2-40B4-BE49-F238E27FC236}">
                <a16:creationId xmlns:a16="http://schemas.microsoft.com/office/drawing/2014/main" id="{7C8EBA03-9301-E4FB-4610-65707D9B9027}"/>
              </a:ext>
            </a:extLst>
          </p:cNvPr>
          <p:cNvSpPr txBox="1"/>
          <p:nvPr/>
        </p:nvSpPr>
        <p:spPr>
          <a:xfrm>
            <a:off x="766773" y="4903656"/>
            <a:ext cx="2057400" cy="286232"/>
          </a:xfrm>
          <a:prstGeom prst="rect">
            <a:avLst/>
          </a:prstGeom>
          <a:noFill/>
          <a:ln>
            <a:noFill/>
          </a:ln>
        </p:spPr>
        <p:txBody>
          <a:bodyPr wrap="square" numCol="1" rtlCol="0">
            <a:spAutoFit/>
          </a:bodyPr>
          <a:lstStyle/>
          <a:p>
            <a:pPr marL="0" marR="0" lvl="0" indent="0" algn="ctr" defTabSz="914377" rtl="0" eaLnBrk="1" fontAlgn="auto" latinLnBrk="0" hangingPunct="1">
              <a:lnSpc>
                <a:spcPct val="90000"/>
              </a:lnSpc>
              <a:spcBef>
                <a:spcPts val="1000"/>
              </a:spcBef>
              <a:spcAft>
                <a:spcPts val="0"/>
              </a:spcAft>
              <a:buClrTx/>
              <a:buSzTx/>
              <a:buFontTx/>
              <a:buNone/>
              <a:tabLst/>
              <a:defRPr/>
            </a:pPr>
            <a:r>
              <a:rPr kumimoji="0" lang="en-US" sz="1400" b="1" i="0" u="none" strike="noStrike" kern="1200" cap="none" spc="0" normalizeH="0" baseline="0" noProof="0">
                <a:ln>
                  <a:noFill/>
                </a:ln>
                <a:solidFill>
                  <a:srgbClr val="130183"/>
                </a:solidFill>
                <a:effectLst/>
                <a:uLnTx/>
                <a:uFillTx/>
                <a:latin typeface="Century Gothic" panose="020B0502020202020204" pitchFamily="34" charset="0"/>
                <a:ea typeface="+mn-ea"/>
                <a:cs typeface="+mn-cs"/>
              </a:rPr>
              <a:t>Impressions</a:t>
            </a:r>
          </a:p>
        </p:txBody>
      </p:sp>
      <p:sp>
        <p:nvSpPr>
          <p:cNvPr id="11" name="Oval 10">
            <a:extLst>
              <a:ext uri="{FF2B5EF4-FFF2-40B4-BE49-F238E27FC236}">
                <a16:creationId xmlns:a16="http://schemas.microsoft.com/office/drawing/2014/main" id="{A17930BC-A962-DDDC-8628-300890717E8E}"/>
              </a:ext>
            </a:extLst>
          </p:cNvPr>
          <p:cNvSpPr/>
          <p:nvPr/>
        </p:nvSpPr>
        <p:spPr>
          <a:xfrm>
            <a:off x="9007787" y="3814323"/>
            <a:ext cx="994841" cy="1004086"/>
          </a:xfrm>
          <a:prstGeom prst="ellipse">
            <a:avLst/>
          </a:prstGeom>
          <a:pattFill prst="dkUpDiag">
            <a:fgClr>
              <a:srgbClr val="E2E2E2"/>
            </a:fgClr>
            <a:bgClr>
              <a:schemeClr val="bg1"/>
            </a:bgClr>
          </a:patt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panose="020F0302020204030204"/>
              <a:ea typeface="+mn-ea"/>
              <a:cs typeface="+mn-cs"/>
            </a:endParaRPr>
          </a:p>
        </p:txBody>
      </p:sp>
      <p:sp>
        <p:nvSpPr>
          <p:cNvPr id="12" name="Oval 11">
            <a:extLst>
              <a:ext uri="{FF2B5EF4-FFF2-40B4-BE49-F238E27FC236}">
                <a16:creationId xmlns:a16="http://schemas.microsoft.com/office/drawing/2014/main" id="{4205E962-40EE-BC61-F83D-8049FEF830E2}"/>
              </a:ext>
            </a:extLst>
          </p:cNvPr>
          <p:cNvSpPr/>
          <p:nvPr/>
        </p:nvSpPr>
        <p:spPr>
          <a:xfrm>
            <a:off x="9051584" y="3818697"/>
            <a:ext cx="965148" cy="1022081"/>
          </a:xfrm>
          <a:prstGeom prst="ellipse">
            <a:avLst/>
          </a:prstGeom>
          <a:noFill/>
          <a:ln w="28575">
            <a:solidFill>
              <a:schemeClr val="tx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panose="020F0302020204030204"/>
              <a:ea typeface="+mn-ea"/>
              <a:cs typeface="+mn-cs"/>
            </a:endParaRPr>
          </a:p>
        </p:txBody>
      </p:sp>
      <p:sp>
        <p:nvSpPr>
          <p:cNvPr id="13" name="roas">
            <a:extLst>
              <a:ext uri="{FF2B5EF4-FFF2-40B4-BE49-F238E27FC236}">
                <a16:creationId xmlns:a16="http://schemas.microsoft.com/office/drawing/2014/main" id="{6BA3A452-5F40-D12F-1D2F-F0B2505915E0}"/>
              </a:ext>
            </a:extLst>
          </p:cNvPr>
          <p:cNvSpPr txBox="1">
            <a:spLocks/>
          </p:cNvSpPr>
          <p:nvPr/>
        </p:nvSpPr>
        <p:spPr>
          <a:xfrm>
            <a:off x="8699749" y="4169406"/>
            <a:ext cx="1698509" cy="649003"/>
          </a:xfrm>
          <a:prstGeom prst="rect">
            <a:avLst/>
          </a:prstGeom>
        </p:spPr>
        <p:txBody>
          <a:bodyPr vert="horz" lIns="91440" tIns="45720" rIns="91440" bIns="45720" numCol="1" rtlCol="0" anchor="t">
            <a:normAutofit/>
          </a:bodyPr>
          <a:lstStyle>
            <a:lvl1pPr marL="0" indent="0" algn="ctr" defTabSz="914377" rtl="0" eaLnBrk="1" latinLnBrk="0" hangingPunct="1">
              <a:lnSpc>
                <a:spcPct val="90000"/>
              </a:lnSpc>
              <a:spcBef>
                <a:spcPts val="1000"/>
              </a:spcBef>
              <a:buFont typeface="Arial" panose="020B0604020202020204" pitchFamily="34" charset="0"/>
              <a:buNone/>
              <a:defRPr lang="en-US" sz="3600" b="1" kern="1200" dirty="0">
                <a:ln w="3175">
                  <a:solidFill>
                    <a:schemeClr val="bg1"/>
                  </a:solidFill>
                </a:ln>
                <a:gradFill>
                  <a:gsLst>
                    <a:gs pos="0">
                      <a:srgbClr val="F69221"/>
                    </a:gs>
                    <a:gs pos="100000">
                      <a:srgbClr val="F26223"/>
                    </a:gs>
                  </a:gsLst>
                  <a:lin ang="0" scaled="0"/>
                </a:gradFill>
                <a:latin typeface="Century Gothic" charset="0"/>
                <a:ea typeface="+mn-ea"/>
                <a:cs typeface="+mn-cs"/>
              </a:defRPr>
            </a:lvl1pPr>
            <a:lvl2pPr marL="457189"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2pPr>
            <a:lvl3pPr marL="914377"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3pPr>
            <a:lvl4pPr marL="1371566"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4pPr>
            <a:lvl5pPr marL="1828754"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2000" dirty="0">
                <a:ln w="3175">
                  <a:solidFill>
                    <a:srgbClr val="FFFFFF"/>
                  </a:solidFill>
                </a:ln>
                <a:solidFill>
                  <a:schemeClr val="tx2"/>
                </a:solidFill>
                <a:latin typeface="Century Gothic"/>
              </a:rPr>
              <a:t>$0.76</a:t>
            </a:r>
            <a:endParaRPr kumimoji="0" lang="en-US" sz="2000" b="1" i="0" u="none" strike="noStrike" kern="1200" cap="none" spc="0" normalizeH="0" baseline="0" noProof="0" dirty="0">
              <a:ln w="3175">
                <a:solidFill>
                  <a:srgbClr val="FFFFFF"/>
                </a:solidFill>
              </a:ln>
              <a:solidFill>
                <a:schemeClr val="tx2"/>
              </a:solidFill>
              <a:effectLst/>
              <a:uLnTx/>
              <a:uFillTx/>
              <a:latin typeface="Century Gothic" charset="0"/>
              <a:ea typeface="+mn-ea"/>
              <a:cs typeface="+mn-cs"/>
            </a:endParaRPr>
          </a:p>
        </p:txBody>
      </p:sp>
      <p:sp>
        <p:nvSpPr>
          <p:cNvPr id="14" name="Oval 13">
            <a:extLst>
              <a:ext uri="{FF2B5EF4-FFF2-40B4-BE49-F238E27FC236}">
                <a16:creationId xmlns:a16="http://schemas.microsoft.com/office/drawing/2014/main" id="{746E2599-3AB4-AAC5-ABC6-F2D867903B62}"/>
              </a:ext>
            </a:extLst>
          </p:cNvPr>
          <p:cNvSpPr/>
          <p:nvPr/>
        </p:nvSpPr>
        <p:spPr>
          <a:xfrm>
            <a:off x="7536420" y="3873692"/>
            <a:ext cx="994841" cy="1004086"/>
          </a:xfrm>
          <a:prstGeom prst="ellipse">
            <a:avLst/>
          </a:prstGeom>
          <a:pattFill prst="dkUpDiag">
            <a:fgClr>
              <a:srgbClr val="E2E2E2"/>
            </a:fgClr>
            <a:bgClr>
              <a:schemeClr val="bg1"/>
            </a:bgClr>
          </a:patt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panose="020F0302020204030204"/>
              <a:ea typeface="+mn-ea"/>
              <a:cs typeface="+mn-cs"/>
            </a:endParaRPr>
          </a:p>
        </p:txBody>
      </p:sp>
      <p:sp>
        <p:nvSpPr>
          <p:cNvPr id="15" name="Oval 14">
            <a:extLst>
              <a:ext uri="{FF2B5EF4-FFF2-40B4-BE49-F238E27FC236}">
                <a16:creationId xmlns:a16="http://schemas.microsoft.com/office/drawing/2014/main" id="{498E43F5-4F05-15AD-5E3D-E0FD7C3AED57}"/>
              </a:ext>
            </a:extLst>
          </p:cNvPr>
          <p:cNvSpPr/>
          <p:nvPr/>
        </p:nvSpPr>
        <p:spPr>
          <a:xfrm>
            <a:off x="7539038" y="3842956"/>
            <a:ext cx="965148" cy="1022081"/>
          </a:xfrm>
          <a:prstGeom prst="ellipse">
            <a:avLst/>
          </a:prstGeom>
          <a:noFill/>
          <a:ln w="28575">
            <a:solidFill>
              <a:schemeClr val="tx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panose="020F0302020204030204"/>
              <a:ea typeface="+mn-ea"/>
              <a:cs typeface="+mn-cs"/>
            </a:endParaRPr>
          </a:p>
        </p:txBody>
      </p:sp>
      <p:sp>
        <p:nvSpPr>
          <p:cNvPr id="18" name="roas">
            <a:extLst>
              <a:ext uri="{FF2B5EF4-FFF2-40B4-BE49-F238E27FC236}">
                <a16:creationId xmlns:a16="http://schemas.microsoft.com/office/drawing/2014/main" id="{8C77CBA6-46CC-1198-D6D3-B62ECD61C799}"/>
              </a:ext>
            </a:extLst>
          </p:cNvPr>
          <p:cNvSpPr txBox="1">
            <a:spLocks/>
          </p:cNvSpPr>
          <p:nvPr/>
        </p:nvSpPr>
        <p:spPr>
          <a:xfrm>
            <a:off x="7184587" y="4197721"/>
            <a:ext cx="1698509" cy="649003"/>
          </a:xfrm>
          <a:prstGeom prst="rect">
            <a:avLst/>
          </a:prstGeom>
        </p:spPr>
        <p:txBody>
          <a:bodyPr vert="horz" lIns="91440" tIns="45720" rIns="91440" bIns="45720" numCol="1" rtlCol="0" anchor="t">
            <a:normAutofit/>
          </a:bodyPr>
          <a:lstStyle>
            <a:lvl1pPr marL="0" indent="0" algn="ctr" defTabSz="914377" rtl="0" eaLnBrk="1" latinLnBrk="0" hangingPunct="1">
              <a:lnSpc>
                <a:spcPct val="90000"/>
              </a:lnSpc>
              <a:spcBef>
                <a:spcPts val="1000"/>
              </a:spcBef>
              <a:buFont typeface="Arial" panose="020B0604020202020204" pitchFamily="34" charset="0"/>
              <a:buNone/>
              <a:defRPr lang="en-US" sz="3600" b="1" kern="1200" dirty="0">
                <a:ln w="3175">
                  <a:solidFill>
                    <a:schemeClr val="bg1"/>
                  </a:solidFill>
                </a:ln>
                <a:gradFill>
                  <a:gsLst>
                    <a:gs pos="0">
                      <a:srgbClr val="F69221"/>
                    </a:gs>
                    <a:gs pos="100000">
                      <a:srgbClr val="F26223"/>
                    </a:gs>
                  </a:gsLst>
                  <a:lin ang="0" scaled="0"/>
                </a:gradFill>
                <a:latin typeface="Century Gothic" charset="0"/>
                <a:ea typeface="+mn-ea"/>
                <a:cs typeface="+mn-cs"/>
              </a:defRPr>
            </a:lvl1pPr>
            <a:lvl2pPr marL="457189"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2pPr>
            <a:lvl3pPr marL="914377"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3pPr>
            <a:lvl4pPr marL="1371566"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4pPr>
            <a:lvl5pPr marL="1828754"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000" b="1" i="0" u="none" strike="noStrike" kern="1200" cap="none" spc="0" normalizeH="0" baseline="0" noProof="0" dirty="0">
                <a:ln w="3175">
                  <a:solidFill>
                    <a:srgbClr val="FFFFFF"/>
                  </a:solidFill>
                </a:ln>
                <a:solidFill>
                  <a:schemeClr val="tx2"/>
                </a:solidFill>
                <a:effectLst/>
                <a:uLnTx/>
                <a:uFillTx/>
                <a:latin typeface="Century Gothic"/>
                <a:ea typeface="+mn-ea"/>
                <a:cs typeface="+mn-cs"/>
              </a:rPr>
              <a:t>62,573</a:t>
            </a:r>
            <a:endParaRPr kumimoji="0" lang="en-US" sz="2000" b="1" i="0" u="none" strike="noStrike" kern="1200" cap="none" spc="0" normalizeH="0" baseline="0" noProof="0" dirty="0">
              <a:ln w="3175">
                <a:solidFill>
                  <a:srgbClr val="FFFFFF"/>
                </a:solidFill>
              </a:ln>
              <a:solidFill>
                <a:schemeClr val="tx2"/>
              </a:solidFill>
              <a:effectLst/>
              <a:uLnTx/>
              <a:uFillTx/>
              <a:latin typeface="Century Gothic" charset="0"/>
              <a:ea typeface="+mn-ea"/>
              <a:cs typeface="+mn-cs"/>
            </a:endParaRPr>
          </a:p>
        </p:txBody>
      </p:sp>
      <p:sp>
        <p:nvSpPr>
          <p:cNvPr id="19" name="Oval 18">
            <a:extLst>
              <a:ext uri="{FF2B5EF4-FFF2-40B4-BE49-F238E27FC236}">
                <a16:creationId xmlns:a16="http://schemas.microsoft.com/office/drawing/2014/main" id="{309393AA-3B3B-C0FA-7CBA-F15AD40488DE}"/>
              </a:ext>
            </a:extLst>
          </p:cNvPr>
          <p:cNvSpPr/>
          <p:nvPr/>
        </p:nvSpPr>
        <p:spPr>
          <a:xfrm>
            <a:off x="5978683" y="3838716"/>
            <a:ext cx="994841" cy="1004086"/>
          </a:xfrm>
          <a:prstGeom prst="ellipse">
            <a:avLst/>
          </a:prstGeom>
          <a:pattFill prst="dkUpDiag">
            <a:fgClr>
              <a:srgbClr val="E2E2E2"/>
            </a:fgClr>
            <a:bgClr>
              <a:schemeClr val="bg1"/>
            </a:bgClr>
          </a:patt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panose="020F0302020204030204"/>
              <a:ea typeface="+mn-ea"/>
              <a:cs typeface="+mn-cs"/>
            </a:endParaRPr>
          </a:p>
        </p:txBody>
      </p:sp>
      <p:sp>
        <p:nvSpPr>
          <p:cNvPr id="27" name="Oval 26">
            <a:extLst>
              <a:ext uri="{FF2B5EF4-FFF2-40B4-BE49-F238E27FC236}">
                <a16:creationId xmlns:a16="http://schemas.microsoft.com/office/drawing/2014/main" id="{153856DF-94D5-64AA-33F0-B617C63EC9C7}"/>
              </a:ext>
            </a:extLst>
          </p:cNvPr>
          <p:cNvSpPr/>
          <p:nvPr/>
        </p:nvSpPr>
        <p:spPr>
          <a:xfrm>
            <a:off x="5978683" y="3838716"/>
            <a:ext cx="965148" cy="1022081"/>
          </a:xfrm>
          <a:prstGeom prst="ellipse">
            <a:avLst/>
          </a:prstGeom>
          <a:noFill/>
          <a:ln w="28575">
            <a:solidFill>
              <a:schemeClr val="tx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panose="020F0302020204030204"/>
              <a:ea typeface="+mn-ea"/>
              <a:cs typeface="+mn-cs"/>
            </a:endParaRPr>
          </a:p>
        </p:txBody>
      </p:sp>
      <p:sp>
        <p:nvSpPr>
          <p:cNvPr id="28" name="roas">
            <a:extLst>
              <a:ext uri="{FF2B5EF4-FFF2-40B4-BE49-F238E27FC236}">
                <a16:creationId xmlns:a16="http://schemas.microsoft.com/office/drawing/2014/main" id="{B2D2ADEA-FA9B-8860-05CD-0EA62E3196F3}"/>
              </a:ext>
            </a:extLst>
          </p:cNvPr>
          <p:cNvSpPr txBox="1">
            <a:spLocks/>
          </p:cNvSpPr>
          <p:nvPr/>
        </p:nvSpPr>
        <p:spPr>
          <a:xfrm>
            <a:off x="5626848" y="4189425"/>
            <a:ext cx="1698509" cy="649003"/>
          </a:xfrm>
          <a:prstGeom prst="rect">
            <a:avLst/>
          </a:prstGeom>
        </p:spPr>
        <p:txBody>
          <a:bodyPr vert="horz" lIns="91440" tIns="45720" rIns="91440" bIns="45720" numCol="1" rtlCol="0" anchor="t">
            <a:normAutofit/>
          </a:bodyPr>
          <a:lstStyle>
            <a:lvl1pPr marL="0" indent="0" algn="ctr" defTabSz="914377" rtl="0" eaLnBrk="1" latinLnBrk="0" hangingPunct="1">
              <a:lnSpc>
                <a:spcPct val="90000"/>
              </a:lnSpc>
              <a:spcBef>
                <a:spcPts val="1000"/>
              </a:spcBef>
              <a:buFont typeface="Arial" panose="020B0604020202020204" pitchFamily="34" charset="0"/>
              <a:buNone/>
              <a:defRPr lang="en-US" sz="3600" b="1" kern="1200" dirty="0">
                <a:ln w="3175">
                  <a:solidFill>
                    <a:schemeClr val="bg1"/>
                  </a:solidFill>
                </a:ln>
                <a:gradFill>
                  <a:gsLst>
                    <a:gs pos="0">
                      <a:srgbClr val="F69221"/>
                    </a:gs>
                    <a:gs pos="100000">
                      <a:srgbClr val="F26223"/>
                    </a:gs>
                  </a:gsLst>
                  <a:lin ang="0" scaled="0"/>
                </a:gradFill>
                <a:latin typeface="Century Gothic" charset="0"/>
                <a:ea typeface="+mn-ea"/>
                <a:cs typeface="+mn-cs"/>
              </a:defRPr>
            </a:lvl1pPr>
            <a:lvl2pPr marL="457189"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2pPr>
            <a:lvl3pPr marL="914377"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3pPr>
            <a:lvl4pPr marL="1371566"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4pPr>
            <a:lvl5pPr marL="1828754"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1600" dirty="0">
                <a:ln w="3175">
                  <a:solidFill>
                    <a:srgbClr val="FFFFFF"/>
                  </a:solidFill>
                </a:ln>
                <a:solidFill>
                  <a:schemeClr val="tx2"/>
                </a:solidFill>
                <a:latin typeface="Century Gothic"/>
              </a:rPr>
              <a:t>$207,349</a:t>
            </a:r>
            <a:endParaRPr kumimoji="0" lang="en-US" sz="1600" b="1" i="0" u="none" strike="noStrike" kern="1200" cap="none" spc="0" normalizeH="0" baseline="0" noProof="0" dirty="0">
              <a:ln w="3175">
                <a:solidFill>
                  <a:srgbClr val="FFFFFF"/>
                </a:solidFill>
              </a:ln>
              <a:solidFill>
                <a:schemeClr val="tx2"/>
              </a:solidFill>
              <a:effectLst/>
              <a:uLnTx/>
              <a:uFillTx/>
              <a:latin typeface="Century Gothic" charset="0"/>
              <a:ea typeface="+mn-ea"/>
              <a:cs typeface="+mn-cs"/>
            </a:endParaRPr>
          </a:p>
        </p:txBody>
      </p:sp>
      <p:sp>
        <p:nvSpPr>
          <p:cNvPr id="29" name="Oval 28">
            <a:extLst>
              <a:ext uri="{FF2B5EF4-FFF2-40B4-BE49-F238E27FC236}">
                <a16:creationId xmlns:a16="http://schemas.microsoft.com/office/drawing/2014/main" id="{D79C8651-78CC-E210-9CC7-D1FB2289AA2A}"/>
              </a:ext>
            </a:extLst>
          </p:cNvPr>
          <p:cNvSpPr/>
          <p:nvPr/>
        </p:nvSpPr>
        <p:spPr>
          <a:xfrm>
            <a:off x="4414221" y="3827930"/>
            <a:ext cx="994841" cy="1004086"/>
          </a:xfrm>
          <a:prstGeom prst="ellipse">
            <a:avLst/>
          </a:prstGeom>
          <a:pattFill prst="dkUpDiag">
            <a:fgClr>
              <a:srgbClr val="E2E2E2"/>
            </a:fgClr>
            <a:bgClr>
              <a:schemeClr val="bg1"/>
            </a:bgClr>
          </a:patt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Arial" panose="020F0302020204030204"/>
              <a:ea typeface="+mn-ea"/>
              <a:cs typeface="+mn-cs"/>
            </a:endParaRPr>
          </a:p>
        </p:txBody>
      </p:sp>
      <p:sp>
        <p:nvSpPr>
          <p:cNvPr id="30" name="Oval 29">
            <a:extLst>
              <a:ext uri="{FF2B5EF4-FFF2-40B4-BE49-F238E27FC236}">
                <a16:creationId xmlns:a16="http://schemas.microsoft.com/office/drawing/2014/main" id="{AC1A62BD-3651-4629-B101-C9248DBEFB63}"/>
              </a:ext>
            </a:extLst>
          </p:cNvPr>
          <p:cNvSpPr/>
          <p:nvPr/>
        </p:nvSpPr>
        <p:spPr>
          <a:xfrm>
            <a:off x="4414221" y="3827930"/>
            <a:ext cx="965148" cy="1022081"/>
          </a:xfrm>
          <a:prstGeom prst="ellipse">
            <a:avLst/>
          </a:prstGeom>
          <a:noFill/>
          <a:ln w="28575">
            <a:solidFill>
              <a:schemeClr val="tx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panose="020F0302020204030204"/>
              <a:ea typeface="+mn-ea"/>
              <a:cs typeface="+mn-cs"/>
            </a:endParaRPr>
          </a:p>
        </p:txBody>
      </p:sp>
      <p:sp>
        <p:nvSpPr>
          <p:cNvPr id="31" name="roas">
            <a:extLst>
              <a:ext uri="{FF2B5EF4-FFF2-40B4-BE49-F238E27FC236}">
                <a16:creationId xmlns:a16="http://schemas.microsoft.com/office/drawing/2014/main" id="{D53DD411-295D-0573-668F-585AE257E783}"/>
              </a:ext>
            </a:extLst>
          </p:cNvPr>
          <p:cNvSpPr txBox="1">
            <a:spLocks/>
          </p:cNvSpPr>
          <p:nvPr/>
        </p:nvSpPr>
        <p:spPr>
          <a:xfrm>
            <a:off x="4061080" y="4174846"/>
            <a:ext cx="1698509" cy="649003"/>
          </a:xfrm>
          <a:prstGeom prst="rect">
            <a:avLst/>
          </a:prstGeom>
        </p:spPr>
        <p:txBody>
          <a:bodyPr vert="horz" lIns="91440" tIns="45720" rIns="91440" bIns="45720" numCol="1" rtlCol="0" anchor="t">
            <a:normAutofit/>
          </a:bodyPr>
          <a:lstStyle>
            <a:lvl1pPr marL="0" indent="0" algn="ctr" defTabSz="914377" rtl="0" eaLnBrk="1" latinLnBrk="0" hangingPunct="1">
              <a:lnSpc>
                <a:spcPct val="90000"/>
              </a:lnSpc>
              <a:spcBef>
                <a:spcPts val="1000"/>
              </a:spcBef>
              <a:buFont typeface="Arial" panose="020B0604020202020204" pitchFamily="34" charset="0"/>
              <a:buNone/>
              <a:defRPr lang="en-US" sz="3600" b="1" kern="1200" dirty="0">
                <a:ln w="3175">
                  <a:solidFill>
                    <a:schemeClr val="bg1"/>
                  </a:solidFill>
                </a:ln>
                <a:gradFill>
                  <a:gsLst>
                    <a:gs pos="0">
                      <a:srgbClr val="F69221"/>
                    </a:gs>
                    <a:gs pos="100000">
                      <a:srgbClr val="F26223"/>
                    </a:gs>
                  </a:gsLst>
                  <a:lin ang="0" scaled="0"/>
                </a:gradFill>
                <a:latin typeface="Century Gothic" charset="0"/>
                <a:ea typeface="+mn-ea"/>
                <a:cs typeface="+mn-cs"/>
              </a:defRPr>
            </a:lvl1pPr>
            <a:lvl2pPr marL="457189"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2pPr>
            <a:lvl3pPr marL="914377"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3pPr>
            <a:lvl4pPr marL="1371566"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4pPr>
            <a:lvl5pPr marL="1828754"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1600" dirty="0">
                <a:ln w="3175">
                  <a:solidFill>
                    <a:srgbClr val="FFFFFF"/>
                  </a:solidFill>
                </a:ln>
                <a:solidFill>
                  <a:schemeClr val="tx2"/>
                </a:solidFill>
                <a:latin typeface="Century Gothic"/>
              </a:rPr>
              <a:t>$76,636</a:t>
            </a:r>
            <a:endParaRPr kumimoji="0" lang="en-US" sz="1600" b="1" i="0" u="none" strike="noStrike" kern="1200" cap="none" spc="0" normalizeH="0" baseline="0" noProof="0" dirty="0">
              <a:ln w="3175">
                <a:solidFill>
                  <a:srgbClr val="FFFFFF"/>
                </a:solidFill>
              </a:ln>
              <a:solidFill>
                <a:schemeClr val="tx2"/>
              </a:solidFill>
              <a:effectLst/>
              <a:uLnTx/>
              <a:uFillTx/>
              <a:latin typeface="Century Gothic" charset="0"/>
              <a:ea typeface="+mn-ea"/>
              <a:cs typeface="+mn-cs"/>
            </a:endParaRPr>
          </a:p>
        </p:txBody>
      </p:sp>
      <p:sp>
        <p:nvSpPr>
          <p:cNvPr id="32" name="Oval 31">
            <a:extLst>
              <a:ext uri="{FF2B5EF4-FFF2-40B4-BE49-F238E27FC236}">
                <a16:creationId xmlns:a16="http://schemas.microsoft.com/office/drawing/2014/main" id="{9D7AB15C-2032-2473-E1EC-EBE326F33BD6}"/>
              </a:ext>
            </a:extLst>
          </p:cNvPr>
          <p:cNvSpPr/>
          <p:nvPr/>
        </p:nvSpPr>
        <p:spPr>
          <a:xfrm>
            <a:off x="2858205" y="3819028"/>
            <a:ext cx="994841" cy="1004086"/>
          </a:xfrm>
          <a:prstGeom prst="ellipse">
            <a:avLst/>
          </a:prstGeom>
          <a:pattFill prst="dkUpDiag">
            <a:fgClr>
              <a:srgbClr val="E2E2E2"/>
            </a:fgClr>
            <a:bgClr>
              <a:schemeClr val="bg1"/>
            </a:bgClr>
          </a:patt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Arial" panose="020F0302020204030204"/>
              <a:ea typeface="+mn-ea"/>
              <a:cs typeface="+mn-cs"/>
            </a:endParaRPr>
          </a:p>
        </p:txBody>
      </p:sp>
      <p:sp>
        <p:nvSpPr>
          <p:cNvPr id="33" name="Oval 32">
            <a:extLst>
              <a:ext uri="{FF2B5EF4-FFF2-40B4-BE49-F238E27FC236}">
                <a16:creationId xmlns:a16="http://schemas.microsoft.com/office/drawing/2014/main" id="{3E372351-9805-28AD-8F50-F0D1AB0C320C}"/>
              </a:ext>
            </a:extLst>
          </p:cNvPr>
          <p:cNvSpPr/>
          <p:nvPr/>
        </p:nvSpPr>
        <p:spPr>
          <a:xfrm>
            <a:off x="2858205" y="3819028"/>
            <a:ext cx="965148" cy="1022081"/>
          </a:xfrm>
          <a:prstGeom prst="ellipse">
            <a:avLst/>
          </a:prstGeom>
          <a:noFill/>
          <a:ln w="28575">
            <a:solidFill>
              <a:schemeClr val="tx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panose="020F0302020204030204"/>
              <a:ea typeface="+mn-ea"/>
              <a:cs typeface="+mn-cs"/>
            </a:endParaRPr>
          </a:p>
        </p:txBody>
      </p:sp>
      <p:sp>
        <p:nvSpPr>
          <p:cNvPr id="34" name="roas">
            <a:extLst>
              <a:ext uri="{FF2B5EF4-FFF2-40B4-BE49-F238E27FC236}">
                <a16:creationId xmlns:a16="http://schemas.microsoft.com/office/drawing/2014/main" id="{AD143008-E202-1D04-DA92-11C9DEA0227A}"/>
              </a:ext>
            </a:extLst>
          </p:cNvPr>
          <p:cNvSpPr txBox="1">
            <a:spLocks/>
          </p:cNvSpPr>
          <p:nvPr/>
        </p:nvSpPr>
        <p:spPr>
          <a:xfrm>
            <a:off x="2506370" y="4169737"/>
            <a:ext cx="1698509" cy="649003"/>
          </a:xfrm>
          <a:prstGeom prst="rect">
            <a:avLst/>
          </a:prstGeom>
        </p:spPr>
        <p:txBody>
          <a:bodyPr vert="horz" lIns="91440" tIns="45720" rIns="91440" bIns="45720" numCol="1" rtlCol="0" anchor="t">
            <a:normAutofit/>
          </a:bodyPr>
          <a:lstStyle>
            <a:lvl1pPr marL="0" indent="0" algn="ctr" defTabSz="914377" rtl="0" eaLnBrk="1" latinLnBrk="0" hangingPunct="1">
              <a:lnSpc>
                <a:spcPct val="90000"/>
              </a:lnSpc>
              <a:spcBef>
                <a:spcPts val="1000"/>
              </a:spcBef>
              <a:buFont typeface="Arial" panose="020B0604020202020204" pitchFamily="34" charset="0"/>
              <a:buNone/>
              <a:defRPr lang="en-US" sz="3600" b="1" kern="1200" dirty="0">
                <a:ln w="3175">
                  <a:solidFill>
                    <a:schemeClr val="bg1"/>
                  </a:solidFill>
                </a:ln>
                <a:gradFill>
                  <a:gsLst>
                    <a:gs pos="0">
                      <a:srgbClr val="F69221"/>
                    </a:gs>
                    <a:gs pos="100000">
                      <a:srgbClr val="F26223"/>
                    </a:gs>
                  </a:gsLst>
                  <a:lin ang="0" scaled="0"/>
                </a:gradFill>
                <a:latin typeface="Century Gothic" charset="0"/>
                <a:ea typeface="+mn-ea"/>
                <a:cs typeface="+mn-cs"/>
              </a:defRPr>
            </a:lvl1pPr>
            <a:lvl2pPr marL="457189"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2pPr>
            <a:lvl3pPr marL="914377"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3pPr>
            <a:lvl4pPr marL="1371566"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4pPr>
            <a:lvl5pPr marL="1828754"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000" b="1" i="0" u="none" strike="noStrike" kern="1200" cap="none" spc="0" normalizeH="0" baseline="0" noProof="0" dirty="0">
                <a:ln w="3175">
                  <a:solidFill>
                    <a:srgbClr val="FFFFFF"/>
                  </a:solidFill>
                </a:ln>
                <a:solidFill>
                  <a:schemeClr val="tx2"/>
                </a:solidFill>
                <a:effectLst/>
                <a:uLnTx/>
                <a:uFillTx/>
                <a:latin typeface="Century Gothic"/>
                <a:ea typeface="+mn-ea"/>
                <a:cs typeface="+mn-cs"/>
              </a:rPr>
              <a:t>101,475</a:t>
            </a:r>
            <a:endParaRPr kumimoji="0" lang="en-US" sz="2000" b="1" i="0" u="none" strike="noStrike" kern="1200" cap="none" spc="0" normalizeH="0" baseline="0" noProof="0" dirty="0">
              <a:ln w="3175">
                <a:solidFill>
                  <a:srgbClr val="FFFFFF"/>
                </a:solidFill>
              </a:ln>
              <a:solidFill>
                <a:schemeClr val="tx2"/>
              </a:solidFill>
              <a:effectLst/>
              <a:uLnTx/>
              <a:uFillTx/>
              <a:latin typeface="Century Gothic" charset="0"/>
              <a:ea typeface="+mn-ea"/>
              <a:cs typeface="+mn-cs"/>
            </a:endParaRPr>
          </a:p>
        </p:txBody>
      </p:sp>
      <p:sp>
        <p:nvSpPr>
          <p:cNvPr id="35" name="Oval 34">
            <a:extLst>
              <a:ext uri="{FF2B5EF4-FFF2-40B4-BE49-F238E27FC236}">
                <a16:creationId xmlns:a16="http://schemas.microsoft.com/office/drawing/2014/main" id="{2B213B72-7277-BCB2-96E9-310959B6C37C}"/>
              </a:ext>
            </a:extLst>
          </p:cNvPr>
          <p:cNvSpPr/>
          <p:nvPr/>
        </p:nvSpPr>
        <p:spPr>
          <a:xfrm>
            <a:off x="1295248" y="3825899"/>
            <a:ext cx="994841" cy="1004086"/>
          </a:xfrm>
          <a:prstGeom prst="ellipse">
            <a:avLst/>
          </a:prstGeom>
          <a:pattFill prst="dkUpDiag">
            <a:fgClr>
              <a:srgbClr val="E2E2E2"/>
            </a:fgClr>
            <a:bgClr>
              <a:schemeClr val="bg1"/>
            </a:bgClr>
          </a:patt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Arial" panose="020F0302020204030204"/>
              <a:ea typeface="+mn-ea"/>
              <a:cs typeface="+mn-cs"/>
            </a:endParaRPr>
          </a:p>
        </p:txBody>
      </p:sp>
      <p:sp>
        <p:nvSpPr>
          <p:cNvPr id="36" name="Oval 35">
            <a:extLst>
              <a:ext uri="{FF2B5EF4-FFF2-40B4-BE49-F238E27FC236}">
                <a16:creationId xmlns:a16="http://schemas.microsoft.com/office/drawing/2014/main" id="{F276150B-A0B5-E2E8-D83D-C665DBCA0983}"/>
              </a:ext>
            </a:extLst>
          </p:cNvPr>
          <p:cNvSpPr/>
          <p:nvPr/>
        </p:nvSpPr>
        <p:spPr>
          <a:xfrm>
            <a:off x="1295248" y="3825899"/>
            <a:ext cx="965148" cy="1022081"/>
          </a:xfrm>
          <a:prstGeom prst="ellipse">
            <a:avLst/>
          </a:prstGeom>
          <a:noFill/>
          <a:ln w="28575">
            <a:solidFill>
              <a:schemeClr val="tx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panose="020F0302020204030204"/>
              <a:ea typeface="+mn-ea"/>
              <a:cs typeface="+mn-cs"/>
            </a:endParaRPr>
          </a:p>
        </p:txBody>
      </p:sp>
      <p:sp>
        <p:nvSpPr>
          <p:cNvPr id="37" name="roas">
            <a:extLst>
              <a:ext uri="{FF2B5EF4-FFF2-40B4-BE49-F238E27FC236}">
                <a16:creationId xmlns:a16="http://schemas.microsoft.com/office/drawing/2014/main" id="{214624F5-3469-174C-39CA-F8E6E26780AD}"/>
              </a:ext>
            </a:extLst>
          </p:cNvPr>
          <p:cNvSpPr txBox="1">
            <a:spLocks/>
          </p:cNvSpPr>
          <p:nvPr/>
        </p:nvSpPr>
        <p:spPr>
          <a:xfrm>
            <a:off x="943413" y="4176608"/>
            <a:ext cx="1698509" cy="649003"/>
          </a:xfrm>
          <a:prstGeom prst="rect">
            <a:avLst/>
          </a:prstGeom>
        </p:spPr>
        <p:txBody>
          <a:bodyPr vert="horz" lIns="91440" tIns="45720" rIns="91440" bIns="45720" numCol="1" rtlCol="0" anchor="t">
            <a:normAutofit/>
          </a:bodyPr>
          <a:lstStyle>
            <a:lvl1pPr marL="0" indent="0" algn="ctr" defTabSz="914377" rtl="0" eaLnBrk="1" latinLnBrk="0" hangingPunct="1">
              <a:lnSpc>
                <a:spcPct val="90000"/>
              </a:lnSpc>
              <a:spcBef>
                <a:spcPts val="1000"/>
              </a:spcBef>
              <a:buFont typeface="Arial" panose="020B0604020202020204" pitchFamily="34" charset="0"/>
              <a:buNone/>
              <a:defRPr lang="en-US" sz="3600" b="1" kern="1200" dirty="0">
                <a:ln w="3175">
                  <a:solidFill>
                    <a:schemeClr val="bg1"/>
                  </a:solidFill>
                </a:ln>
                <a:gradFill>
                  <a:gsLst>
                    <a:gs pos="0">
                      <a:srgbClr val="F69221"/>
                    </a:gs>
                    <a:gs pos="100000">
                      <a:srgbClr val="F26223"/>
                    </a:gs>
                  </a:gsLst>
                  <a:lin ang="0" scaled="0"/>
                </a:gradFill>
                <a:latin typeface="Century Gothic" charset="0"/>
                <a:ea typeface="+mn-ea"/>
                <a:cs typeface="+mn-cs"/>
              </a:defRPr>
            </a:lvl1pPr>
            <a:lvl2pPr marL="457189"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2pPr>
            <a:lvl3pPr marL="914377"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3pPr>
            <a:lvl4pPr marL="1371566"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4pPr>
            <a:lvl5pPr marL="1828754"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1" i="0" u="none" strike="noStrike" kern="1200" cap="none" spc="0" normalizeH="0" baseline="0" noProof="0" dirty="0">
                <a:ln w="3175">
                  <a:solidFill>
                    <a:srgbClr val="FFFFFF"/>
                  </a:solidFill>
                </a:ln>
                <a:solidFill>
                  <a:schemeClr val="tx2"/>
                </a:solidFill>
                <a:effectLst/>
                <a:uLnTx/>
                <a:uFillTx/>
                <a:latin typeface="Century Gothic"/>
                <a:ea typeface="+mn-ea"/>
                <a:cs typeface="+mn-cs"/>
              </a:rPr>
              <a:t>25,583,739</a:t>
            </a:r>
            <a:endParaRPr kumimoji="0" lang="en-US" sz="1400" b="1" i="0" u="none" strike="noStrike" kern="1200" cap="none" spc="0" normalizeH="0" baseline="0" noProof="0" dirty="0">
              <a:ln w="3175">
                <a:solidFill>
                  <a:srgbClr val="FFFFFF"/>
                </a:solidFill>
              </a:ln>
              <a:solidFill>
                <a:schemeClr val="tx2"/>
              </a:solidFill>
              <a:effectLst/>
              <a:uLnTx/>
              <a:uFillTx/>
              <a:latin typeface="Century Gothic" charset="0"/>
              <a:ea typeface="+mn-ea"/>
              <a:cs typeface="+mn-cs"/>
            </a:endParaRPr>
          </a:p>
        </p:txBody>
      </p:sp>
      <p:sp>
        <p:nvSpPr>
          <p:cNvPr id="38" name="TextBox 6">
            <a:extLst>
              <a:ext uri="{FF2B5EF4-FFF2-40B4-BE49-F238E27FC236}">
                <a16:creationId xmlns:a16="http://schemas.microsoft.com/office/drawing/2014/main" id="{8F8A10E0-4E51-0AD0-DD23-DAF93E7608FB}"/>
              </a:ext>
            </a:extLst>
          </p:cNvPr>
          <p:cNvSpPr txBox="1"/>
          <p:nvPr/>
        </p:nvSpPr>
        <p:spPr>
          <a:xfrm>
            <a:off x="9961520" y="4957019"/>
            <a:ext cx="2057400" cy="307777"/>
          </a:xfrm>
          <a:prstGeom prst="rect">
            <a:avLst/>
          </a:prstGeom>
          <a:noFill/>
          <a:ln>
            <a:noFill/>
          </a:ln>
        </p:spPr>
        <p:txBody>
          <a:bodyPr wrap="square" lIns="91440" tIns="45720" rIns="91440" bIns="45720" numCol="1" rtlCol="0" anchor="t">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130183"/>
                </a:solidFill>
                <a:effectLst/>
                <a:uLnTx/>
                <a:uFillTx/>
                <a:latin typeface="Century Gothic"/>
              </a:rPr>
              <a:t>ROAS </a:t>
            </a:r>
          </a:p>
        </p:txBody>
      </p:sp>
      <p:sp>
        <p:nvSpPr>
          <p:cNvPr id="39" name="Oval 38">
            <a:extLst>
              <a:ext uri="{FF2B5EF4-FFF2-40B4-BE49-F238E27FC236}">
                <a16:creationId xmlns:a16="http://schemas.microsoft.com/office/drawing/2014/main" id="{7A5230C4-5D4E-C1BE-1C84-8F1FF060297D}"/>
              </a:ext>
            </a:extLst>
          </p:cNvPr>
          <p:cNvSpPr/>
          <p:nvPr/>
        </p:nvSpPr>
        <p:spPr>
          <a:xfrm>
            <a:off x="10462045" y="3827238"/>
            <a:ext cx="994841" cy="1004086"/>
          </a:xfrm>
          <a:prstGeom prst="ellipse">
            <a:avLst/>
          </a:prstGeom>
          <a:pattFill prst="dkUpDiag">
            <a:fgClr>
              <a:srgbClr val="E2E2E2"/>
            </a:fgClr>
            <a:bgClr>
              <a:schemeClr val="bg1"/>
            </a:bgClr>
          </a:patt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panose="020F0302020204030204"/>
              <a:ea typeface="+mn-ea"/>
              <a:cs typeface="+mn-cs"/>
            </a:endParaRPr>
          </a:p>
        </p:txBody>
      </p:sp>
      <p:sp>
        <p:nvSpPr>
          <p:cNvPr id="40" name="Oval 39">
            <a:extLst>
              <a:ext uri="{FF2B5EF4-FFF2-40B4-BE49-F238E27FC236}">
                <a16:creationId xmlns:a16="http://schemas.microsoft.com/office/drawing/2014/main" id="{98D17574-1135-645B-5F9A-9B1E8F655CD2}"/>
              </a:ext>
            </a:extLst>
          </p:cNvPr>
          <p:cNvSpPr/>
          <p:nvPr/>
        </p:nvSpPr>
        <p:spPr>
          <a:xfrm>
            <a:off x="10505842" y="3831612"/>
            <a:ext cx="965148" cy="1022081"/>
          </a:xfrm>
          <a:prstGeom prst="ellipse">
            <a:avLst/>
          </a:prstGeom>
          <a:noFill/>
          <a:ln w="28575">
            <a:solidFill>
              <a:schemeClr val="tx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panose="020F0302020204030204"/>
              <a:ea typeface="+mn-ea"/>
              <a:cs typeface="+mn-cs"/>
            </a:endParaRPr>
          </a:p>
        </p:txBody>
      </p:sp>
      <p:sp>
        <p:nvSpPr>
          <p:cNvPr id="41" name="roas">
            <a:extLst>
              <a:ext uri="{FF2B5EF4-FFF2-40B4-BE49-F238E27FC236}">
                <a16:creationId xmlns:a16="http://schemas.microsoft.com/office/drawing/2014/main" id="{68A25B59-999C-F48F-BD37-D0ED30CC1D1A}"/>
              </a:ext>
            </a:extLst>
          </p:cNvPr>
          <p:cNvSpPr txBox="1">
            <a:spLocks/>
          </p:cNvSpPr>
          <p:nvPr/>
        </p:nvSpPr>
        <p:spPr>
          <a:xfrm>
            <a:off x="10154007" y="4182321"/>
            <a:ext cx="1698509" cy="649003"/>
          </a:xfrm>
          <a:prstGeom prst="rect">
            <a:avLst/>
          </a:prstGeom>
        </p:spPr>
        <p:txBody>
          <a:bodyPr vert="horz" lIns="91440" tIns="45720" rIns="91440" bIns="45720" numCol="1" rtlCol="0" anchor="t">
            <a:normAutofit/>
          </a:bodyPr>
          <a:lstStyle>
            <a:lvl1pPr marL="0" indent="0" algn="ctr" defTabSz="914377" rtl="0" eaLnBrk="1" latinLnBrk="0" hangingPunct="1">
              <a:lnSpc>
                <a:spcPct val="90000"/>
              </a:lnSpc>
              <a:spcBef>
                <a:spcPts val="1000"/>
              </a:spcBef>
              <a:buFont typeface="Arial" panose="020B0604020202020204" pitchFamily="34" charset="0"/>
              <a:buNone/>
              <a:defRPr lang="en-US" sz="3600" b="1" kern="1200" dirty="0">
                <a:ln w="3175">
                  <a:solidFill>
                    <a:schemeClr val="bg1"/>
                  </a:solidFill>
                </a:ln>
                <a:gradFill>
                  <a:gsLst>
                    <a:gs pos="0">
                      <a:srgbClr val="F69221"/>
                    </a:gs>
                    <a:gs pos="100000">
                      <a:srgbClr val="F26223"/>
                    </a:gs>
                  </a:gsLst>
                  <a:lin ang="0" scaled="0"/>
                </a:gradFill>
                <a:latin typeface="Century Gothic" charset="0"/>
                <a:ea typeface="+mn-ea"/>
                <a:cs typeface="+mn-cs"/>
              </a:defRPr>
            </a:lvl1pPr>
            <a:lvl2pPr marL="457189"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2pPr>
            <a:lvl3pPr marL="914377"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3pPr>
            <a:lvl4pPr marL="1371566"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4pPr>
            <a:lvl5pPr marL="1828754"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2000" dirty="0">
                <a:ln w="3175">
                  <a:solidFill>
                    <a:srgbClr val="FFFFFF"/>
                  </a:solidFill>
                </a:ln>
                <a:solidFill>
                  <a:schemeClr val="tx2"/>
                </a:solidFill>
                <a:latin typeface="Century Gothic"/>
              </a:rPr>
              <a:t>$2.71</a:t>
            </a:r>
            <a:endParaRPr kumimoji="0" lang="en-US" sz="2000" b="1" i="0" u="none" strike="noStrike" kern="1200" cap="none" spc="0" normalizeH="0" baseline="0" noProof="0" dirty="0">
              <a:ln w="3175">
                <a:solidFill>
                  <a:srgbClr val="FFFFFF"/>
                </a:solidFill>
              </a:ln>
              <a:solidFill>
                <a:schemeClr val="tx2"/>
              </a:solidFill>
              <a:effectLst/>
              <a:uLnTx/>
              <a:uFillTx/>
              <a:latin typeface="Century Gothic" charset="0"/>
              <a:ea typeface="+mn-ea"/>
              <a:cs typeface="+mn-cs"/>
            </a:endParaRPr>
          </a:p>
        </p:txBody>
      </p:sp>
      <p:graphicFrame>
        <p:nvGraphicFramePr>
          <p:cNvPr id="42" name="Table 41">
            <a:extLst>
              <a:ext uri="{FF2B5EF4-FFF2-40B4-BE49-F238E27FC236}">
                <a16:creationId xmlns:a16="http://schemas.microsoft.com/office/drawing/2014/main" id="{B163B197-0D0A-C3F1-BF8A-CE94C25A071E}"/>
              </a:ext>
            </a:extLst>
          </p:cNvPr>
          <p:cNvGraphicFramePr>
            <a:graphicFrameLocks noGrp="1"/>
          </p:cNvGraphicFramePr>
          <p:nvPr>
            <p:extLst>
              <p:ext uri="{D42A27DB-BD31-4B8C-83A1-F6EECF244321}">
                <p14:modId xmlns:p14="http://schemas.microsoft.com/office/powerpoint/2010/main" val="3958864308"/>
              </p:ext>
            </p:extLst>
          </p:nvPr>
        </p:nvGraphicFramePr>
        <p:xfrm>
          <a:off x="2665257" y="2394506"/>
          <a:ext cx="8801529" cy="1147480"/>
        </p:xfrm>
        <a:graphic>
          <a:graphicData uri="http://schemas.openxmlformats.org/drawingml/2006/table">
            <a:tbl>
              <a:tblPr firstRow="1" bandRow="1">
                <a:tableStyleId>{5940675A-B579-460E-94D1-54222C63F5DA}</a:tableStyleId>
              </a:tblPr>
              <a:tblGrid>
                <a:gridCol w="4839179">
                  <a:extLst>
                    <a:ext uri="{9D8B030D-6E8A-4147-A177-3AD203B41FA5}">
                      <a16:colId xmlns:a16="http://schemas.microsoft.com/office/drawing/2014/main" val="3815604401"/>
                    </a:ext>
                  </a:extLst>
                </a:gridCol>
                <a:gridCol w="3962350">
                  <a:extLst>
                    <a:ext uri="{9D8B030D-6E8A-4147-A177-3AD203B41FA5}">
                      <a16:colId xmlns:a16="http://schemas.microsoft.com/office/drawing/2014/main" val="137719298"/>
                    </a:ext>
                  </a:extLst>
                </a:gridCol>
              </a:tblGrid>
              <a:tr h="497397">
                <a:tc>
                  <a:txBody>
                    <a:bodyPr/>
                    <a:lstStyle/>
                    <a:p>
                      <a:pPr algn="ctr"/>
                      <a:r>
                        <a:rPr lang="en-US" sz="1200" b="1" dirty="0">
                          <a:solidFill>
                            <a:schemeClr val="tx2"/>
                          </a:solidFill>
                          <a:latin typeface="Century Gothic" panose="020B0502020202020204" pitchFamily="34" charset="0"/>
                        </a:rPr>
                        <a:t>Total Budget</a:t>
                      </a:r>
                    </a:p>
                  </a:txBody>
                  <a:tcPr marL="180000" marR="180000" marT="108000" marB="108000" anchor="ctr">
                    <a:lnL w="12700" cap="flat" cmpd="sng" algn="ctr">
                      <a:solidFill>
                        <a:schemeClr val="tx1">
                          <a:lumMod val="25000"/>
                          <a:lumOff val="75000"/>
                        </a:schemeClr>
                      </a:solidFill>
                      <a:prstDash val="solid"/>
                      <a:round/>
                      <a:headEnd type="none" w="med" len="med"/>
                      <a:tailEnd type="none" w="med" len="med"/>
                    </a:lnL>
                    <a:lnR w="12700" cap="flat" cmpd="sng" algn="ctr">
                      <a:solidFill>
                        <a:schemeClr val="tx1">
                          <a:lumMod val="25000"/>
                          <a:lumOff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tcPr>
                </a:tc>
                <a:tc>
                  <a:txBody>
                    <a:bodyPr/>
                    <a:lstStyle/>
                    <a:p>
                      <a:pPr algn="ctr"/>
                      <a:r>
                        <a:rPr lang="en-US" sz="1200" b="1" dirty="0">
                          <a:solidFill>
                            <a:schemeClr val="tx2"/>
                          </a:solidFill>
                          <a:latin typeface="Century Gothic" panose="020B0502020202020204" pitchFamily="34" charset="0"/>
                        </a:rPr>
                        <a:t>Optimizer</a:t>
                      </a:r>
                    </a:p>
                  </a:txBody>
                  <a:tcPr marL="180000" marR="180000" marT="108000" marB="108000" anchor="ctr">
                    <a:lnL w="12700" cap="flat" cmpd="sng" algn="ctr">
                      <a:solidFill>
                        <a:schemeClr val="tx1">
                          <a:lumMod val="25000"/>
                          <a:lumOff val="75000"/>
                        </a:schemeClr>
                      </a:solidFill>
                      <a:prstDash val="solid"/>
                      <a:round/>
                      <a:headEnd type="none" w="med" len="med"/>
                      <a:tailEnd type="none" w="med" len="med"/>
                    </a:lnL>
                    <a:lnR w="12700" cap="flat" cmpd="sng" algn="ctr">
                      <a:solidFill>
                        <a:schemeClr val="tx1">
                          <a:lumMod val="25000"/>
                          <a:lumOff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tcPr>
                </a:tc>
                <a:extLst>
                  <a:ext uri="{0D108BD9-81ED-4DB2-BD59-A6C34878D82A}">
                    <a16:rowId xmlns:a16="http://schemas.microsoft.com/office/drawing/2014/main" val="491228722"/>
                  </a:ext>
                </a:extLst>
              </a:tr>
              <a:tr h="650083">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400" b="1" i="0" kern="1200" dirty="0">
                          <a:solidFill>
                            <a:schemeClr val="tx1"/>
                          </a:solidFill>
                          <a:effectLst/>
                          <a:latin typeface="Century Gothic" panose="020B0502020202020204" pitchFamily="34" charset="0"/>
                          <a:ea typeface="+mn-ea"/>
                          <a:cs typeface="+mn-cs"/>
                        </a:rPr>
                        <a:t>$219,000</a:t>
                      </a:r>
                      <a:endParaRPr lang="en-US" sz="1400" b="1" i="0" u="none" strike="noStrike" noProof="0" dirty="0">
                        <a:solidFill>
                          <a:schemeClr val="tx1"/>
                        </a:solidFill>
                        <a:effectLst/>
                        <a:latin typeface="Century Gothic" panose="020B0502020202020204" pitchFamily="34" charset="0"/>
                      </a:endParaRPr>
                    </a:p>
                  </a:txBody>
                  <a:tcPr marL="9525" marR="9525" marT="9525" marB="0" anchor="ctr">
                    <a:lnL w="12700" cap="flat" cmpd="sng" algn="ctr">
                      <a:solidFill>
                        <a:schemeClr val="tx1">
                          <a:lumMod val="25000"/>
                          <a:lumOff val="75000"/>
                        </a:schemeClr>
                      </a:solidFill>
                      <a:prstDash val="solid"/>
                      <a:round/>
                      <a:headEnd type="none" w="med" len="med"/>
                      <a:tailEnd type="none" w="med" len="med"/>
                    </a:lnL>
                    <a:lnR w="12700" cap="flat" cmpd="sng" algn="ctr">
                      <a:solidFill>
                        <a:schemeClr val="tx1">
                          <a:lumMod val="25000"/>
                          <a:lumOff val="75000"/>
                        </a:schemeClr>
                      </a:solidFill>
                      <a:prstDash val="solid"/>
                      <a:round/>
                      <a:headEnd type="none" w="med" len="med"/>
                      <a:tailEnd type="none" w="med" len="me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tcPr>
                </a:tc>
                <a:tc>
                  <a:txBody>
                    <a:bodyPr/>
                    <a:lstStyle/>
                    <a:p>
                      <a:pPr algn="ctr" fontAlgn="ctr"/>
                      <a:r>
                        <a:rPr lang="en-US" sz="1400" b="0" i="0" u="none" strike="noStrike" noProof="0" dirty="0">
                          <a:solidFill>
                            <a:schemeClr val="tx1"/>
                          </a:solidFill>
                          <a:effectLst/>
                          <a:latin typeface="Century Gothic" panose="020B0502020202020204" pitchFamily="34" charset="0"/>
                        </a:rPr>
                        <a:t>Revenue (ROAS)</a:t>
                      </a:r>
                    </a:p>
                  </a:txBody>
                  <a:tcPr marL="9525" marR="9525" marT="9525" marB="0" anchor="ctr">
                    <a:lnL w="12700" cap="flat" cmpd="sng" algn="ctr">
                      <a:solidFill>
                        <a:schemeClr val="tx1">
                          <a:lumMod val="25000"/>
                          <a:lumOff val="75000"/>
                        </a:schemeClr>
                      </a:solidFill>
                      <a:prstDash val="solid"/>
                      <a:round/>
                      <a:headEnd type="none" w="med" len="med"/>
                      <a:tailEnd type="none" w="med" len="med"/>
                    </a:lnL>
                    <a:lnR w="12700" cap="flat" cmpd="sng" algn="ctr">
                      <a:solidFill>
                        <a:schemeClr val="tx1">
                          <a:lumMod val="25000"/>
                          <a:lumOff val="75000"/>
                        </a:schemeClr>
                      </a:solidFill>
                      <a:prstDash val="solid"/>
                      <a:round/>
                      <a:headEnd type="none" w="med" len="med"/>
                      <a:tailEnd type="none" w="med" len="me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tcPr>
                </a:tc>
                <a:extLst>
                  <a:ext uri="{0D108BD9-81ED-4DB2-BD59-A6C34878D82A}">
                    <a16:rowId xmlns:a16="http://schemas.microsoft.com/office/drawing/2014/main" val="3700136500"/>
                  </a:ext>
                </a:extLst>
              </a:tr>
            </a:tbl>
          </a:graphicData>
        </a:graphic>
      </p:graphicFrame>
      <p:sp>
        <p:nvSpPr>
          <p:cNvPr id="43" name="Rectangle: Rounded Corners 20">
            <a:extLst>
              <a:ext uri="{FF2B5EF4-FFF2-40B4-BE49-F238E27FC236}">
                <a16:creationId xmlns:a16="http://schemas.microsoft.com/office/drawing/2014/main" id="{AE6955C1-AE7D-0746-6343-8C3640C1D6C2}"/>
              </a:ext>
            </a:extLst>
          </p:cNvPr>
          <p:cNvSpPr/>
          <p:nvPr/>
        </p:nvSpPr>
        <p:spPr>
          <a:xfrm>
            <a:off x="2665260" y="2394856"/>
            <a:ext cx="8803929" cy="1140823"/>
          </a:xfrm>
          <a:prstGeom prst="roundRect">
            <a:avLst>
              <a:gd name="adj" fmla="val 5490"/>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rial" panose="020F0302020204030204"/>
              <a:ea typeface="+mn-ea"/>
              <a:cs typeface="+mn-cs"/>
            </a:endParaRPr>
          </a:p>
        </p:txBody>
      </p:sp>
      <p:sp>
        <p:nvSpPr>
          <p:cNvPr id="20" name="performance_text">
            <a:extLst>
              <a:ext uri="{FF2B5EF4-FFF2-40B4-BE49-F238E27FC236}">
                <a16:creationId xmlns:a16="http://schemas.microsoft.com/office/drawing/2014/main" id="{38B9C0BD-F232-7B0B-7EAD-89F087DE0ABE}"/>
              </a:ext>
            </a:extLst>
          </p:cNvPr>
          <p:cNvSpPr txBox="1">
            <a:spLocks/>
          </p:cNvSpPr>
          <p:nvPr/>
        </p:nvSpPr>
        <p:spPr>
          <a:xfrm>
            <a:off x="935560" y="5685703"/>
            <a:ext cx="10922983" cy="642577"/>
          </a:xfrm>
          <a:prstGeom prst="rect">
            <a:avLst/>
          </a:prstGeom>
        </p:spPr>
        <p:txBody>
          <a:bodyPr vert="horz" lIns="91440" tIns="45720" rIns="91440" bIns="45720" rtlCol="0" anchor="t">
            <a:noAutofit/>
          </a:bodyPr>
          <a:lstStyle>
            <a:lvl1pPr marL="0" indent="0" algn="l" defTabSz="914377" rtl="0" eaLnBrk="1" latinLnBrk="0" hangingPunct="1">
              <a:lnSpc>
                <a:spcPct val="100000"/>
              </a:lnSpc>
              <a:spcBef>
                <a:spcPts val="1000"/>
              </a:spcBef>
              <a:buFont typeface="Arial" panose="020B0604020202020204" pitchFamily="34" charset="0"/>
              <a:buNone/>
              <a:defRPr sz="1600" b="0" i="0" kern="1200" baseline="0">
                <a:solidFill>
                  <a:schemeClr val="tx1"/>
                </a:solidFill>
                <a:latin typeface="Century Gothic" panose="020B0502020202020204" pitchFamily="34" charset="0"/>
                <a:ea typeface="+mn-ea"/>
                <a:cs typeface="+mn-cs"/>
              </a:defRPr>
            </a:lvl1pPr>
            <a:lvl2pPr marL="457189" indent="0" algn="l" defTabSz="914377" rtl="0" eaLnBrk="1" latinLnBrk="0" hangingPunct="1">
              <a:lnSpc>
                <a:spcPct val="90000"/>
              </a:lnSpc>
              <a:spcBef>
                <a:spcPts val="500"/>
              </a:spcBef>
              <a:buFont typeface="Arial" panose="020B0604020202020204" pitchFamily="34" charset="0"/>
              <a:buNone/>
              <a:defRPr sz="1400" b="1" i="0" kern="1200">
                <a:solidFill>
                  <a:schemeClr val="tx2"/>
                </a:solidFill>
                <a:latin typeface="+mj-lt"/>
                <a:ea typeface="+mn-ea"/>
                <a:cs typeface="+mn-cs"/>
              </a:defRPr>
            </a:lvl2pPr>
            <a:lvl3pPr marL="914377" indent="0" algn="l" defTabSz="914377" rtl="0" eaLnBrk="1" latinLnBrk="0" hangingPunct="1">
              <a:lnSpc>
                <a:spcPct val="90000"/>
              </a:lnSpc>
              <a:spcBef>
                <a:spcPts val="500"/>
              </a:spcBef>
              <a:buFont typeface="Arial" panose="020B0604020202020204" pitchFamily="34" charset="0"/>
              <a:buNone/>
              <a:defRPr sz="1400" b="1" i="0" kern="1200">
                <a:solidFill>
                  <a:schemeClr val="tx2"/>
                </a:solidFill>
                <a:latin typeface="+mj-lt"/>
                <a:ea typeface="+mn-ea"/>
                <a:cs typeface="+mn-cs"/>
              </a:defRPr>
            </a:lvl3pPr>
            <a:lvl4pPr marL="1371566" indent="0" algn="l" defTabSz="914377" rtl="0" eaLnBrk="1" latinLnBrk="0" hangingPunct="1">
              <a:lnSpc>
                <a:spcPct val="90000"/>
              </a:lnSpc>
              <a:spcBef>
                <a:spcPts val="500"/>
              </a:spcBef>
              <a:buFont typeface="Arial" panose="020B0604020202020204" pitchFamily="34" charset="0"/>
              <a:buNone/>
              <a:defRPr sz="1400" b="1" i="0" kern="1200">
                <a:solidFill>
                  <a:schemeClr val="tx2"/>
                </a:solidFill>
                <a:latin typeface="+mj-lt"/>
                <a:ea typeface="+mn-ea"/>
                <a:cs typeface="+mn-cs"/>
              </a:defRPr>
            </a:lvl4pPr>
            <a:lvl5pPr marL="1828754" indent="0" algn="l" defTabSz="914377" rtl="0" eaLnBrk="1" latinLnBrk="0" hangingPunct="1">
              <a:lnSpc>
                <a:spcPct val="90000"/>
              </a:lnSpc>
              <a:spcBef>
                <a:spcPts val="500"/>
              </a:spcBef>
              <a:buFont typeface="Arial" panose="020B0604020202020204" pitchFamily="34" charset="0"/>
              <a:buNone/>
              <a:defRPr sz="1400" b="1" i="0" kern="1200">
                <a:solidFill>
                  <a:schemeClr val="tx2"/>
                </a:solidFill>
                <a:latin typeface="+mj-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377"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solidFill>
                  <a:srgbClr val="2A2E33"/>
                </a:solidFill>
                <a:effectLst/>
                <a:uLnTx/>
                <a:uFillTx/>
                <a:latin typeface="Century Gothic"/>
                <a:ea typeface="+mn-ea"/>
                <a:cs typeface="+mn-cs"/>
              </a:rPr>
              <a:t>Florida's Natural drove </a:t>
            </a:r>
            <a:r>
              <a:rPr lang="en-US" sz="1200" dirty="0">
                <a:solidFill>
                  <a:srgbClr val="2A2E33"/>
                </a:solidFill>
                <a:latin typeface="Century Gothic"/>
              </a:rPr>
              <a:t>$207,349</a:t>
            </a:r>
            <a:r>
              <a:rPr kumimoji="0" lang="en-US" sz="1200" b="0" i="0" u="none" strike="noStrike" kern="1200" cap="none" spc="0" normalizeH="0" baseline="0" noProof="0" dirty="0">
                <a:ln>
                  <a:noFill/>
                </a:ln>
                <a:solidFill>
                  <a:srgbClr val="2A2E33"/>
                </a:solidFill>
                <a:effectLst/>
                <a:uLnTx/>
                <a:uFillTx/>
                <a:latin typeface="Century Gothic"/>
                <a:ea typeface="+mn-ea"/>
                <a:cs typeface="+mn-cs"/>
              </a:rPr>
              <a:t> in revenue </a:t>
            </a:r>
            <a:r>
              <a:rPr lang="en-US" sz="1200" dirty="0">
                <a:solidFill>
                  <a:srgbClr val="2A2E33"/>
                </a:solidFill>
                <a:latin typeface="Century Gothic"/>
              </a:rPr>
              <a:t>on $76,636 in spend so far in 2025.</a:t>
            </a:r>
            <a:endParaRPr kumimoji="0" lang="en-US" sz="1200" b="1" i="0" u="none" strike="noStrike" kern="1200" cap="none" spc="0" normalizeH="0" baseline="0" noProof="0" dirty="0">
              <a:ln>
                <a:noFill/>
              </a:ln>
              <a:solidFill>
                <a:srgbClr val="2A2E33"/>
              </a:solidFill>
              <a:effectLst/>
              <a:uLnTx/>
              <a:uFillTx/>
              <a:latin typeface="Century Gothic"/>
              <a:ea typeface="+mn-ea"/>
              <a:cs typeface="+mn-cs"/>
            </a:endParaRPr>
          </a:p>
          <a:p>
            <a:pPr marL="0" marR="0" lvl="0" indent="0" algn="l" defTabSz="914377"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n-US" sz="1200" b="1" i="0" u="none" strike="noStrike" kern="1200" cap="none" spc="0" normalizeH="0" baseline="0" noProof="0" dirty="0">
                <a:ln>
                  <a:noFill/>
                </a:ln>
                <a:solidFill>
                  <a:srgbClr val="2A2E33"/>
                </a:solidFill>
                <a:effectLst/>
                <a:uLnTx/>
                <a:uFillTx/>
                <a:latin typeface="Century Gothic"/>
                <a:ea typeface="+mn-ea"/>
                <a:cs typeface="+mn-cs"/>
              </a:rPr>
              <a:t>Avg </a:t>
            </a:r>
            <a:r>
              <a:rPr lang="en-US" sz="1200" b="1" dirty="0">
                <a:solidFill>
                  <a:srgbClr val="2A2E33"/>
                </a:solidFill>
                <a:latin typeface="Century Gothic"/>
              </a:rPr>
              <a:t>c</a:t>
            </a:r>
            <a:r>
              <a:rPr kumimoji="0" lang="en-US" sz="1200" b="1" i="0" u="none" strike="noStrike" kern="1200" cap="none" spc="0" normalizeH="0" baseline="0" noProof="0" dirty="0">
                <a:ln>
                  <a:noFill/>
                </a:ln>
                <a:solidFill>
                  <a:srgbClr val="2A2E33"/>
                </a:solidFill>
                <a:effectLst/>
                <a:uLnTx/>
                <a:uFillTx/>
                <a:latin typeface="Century Gothic"/>
                <a:ea typeface="+mn-ea"/>
                <a:cs typeface="+mn-cs"/>
              </a:rPr>
              <a:t>ap out Hour: </a:t>
            </a:r>
            <a:r>
              <a:rPr lang="en-US" sz="1200" b="1" dirty="0">
                <a:solidFill>
                  <a:srgbClr val="2A2E33"/>
                </a:solidFill>
                <a:latin typeface="Century Gothic"/>
              </a:rPr>
              <a:t>10:00 AM EST</a:t>
            </a:r>
          </a:p>
        </p:txBody>
      </p:sp>
    </p:spTree>
    <p:extLst>
      <p:ext uri="{BB962C8B-B14F-4D97-AF65-F5344CB8AC3E}">
        <p14:creationId xmlns:p14="http://schemas.microsoft.com/office/powerpoint/2010/main" val="359309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04EF06-AEAD-F992-B80B-1D99D5260FBE}"/>
            </a:ext>
          </a:extLst>
        </p:cNvPr>
        <p:cNvGrpSpPr/>
        <p:nvPr/>
      </p:nvGrpSpPr>
      <p:grpSpPr>
        <a:xfrm>
          <a:off x="0" y="0"/>
          <a:ext cx="0" cy="0"/>
          <a:chOff x="0" y="0"/>
          <a:chExt cx="0" cy="0"/>
        </a:xfrm>
      </p:grpSpPr>
      <p:pic>
        <p:nvPicPr>
          <p:cNvPr id="17" name="Picture 16">
            <a:extLst>
              <a:ext uri="{FF2B5EF4-FFF2-40B4-BE49-F238E27FC236}">
                <a16:creationId xmlns:a16="http://schemas.microsoft.com/office/drawing/2014/main" id="{0BD2A1A3-A086-6FD5-269C-C5910CAB63F0}"/>
              </a:ext>
            </a:extLst>
          </p:cNvPr>
          <p:cNvPicPr>
            <a:picLocks noChangeAspect="1"/>
          </p:cNvPicPr>
          <p:nvPr/>
        </p:nvPicPr>
        <p:blipFill>
          <a:blip r:embed="rId2"/>
          <a:stretch>
            <a:fillRect/>
          </a:stretch>
        </p:blipFill>
        <p:spPr>
          <a:xfrm>
            <a:off x="7186134" y="5597429"/>
            <a:ext cx="1343212" cy="181000"/>
          </a:xfrm>
          <a:prstGeom prst="rect">
            <a:avLst/>
          </a:prstGeom>
        </p:spPr>
      </p:pic>
      <p:sp>
        <p:nvSpPr>
          <p:cNvPr id="7" name="Title 6">
            <a:extLst>
              <a:ext uri="{FF2B5EF4-FFF2-40B4-BE49-F238E27FC236}">
                <a16:creationId xmlns:a16="http://schemas.microsoft.com/office/drawing/2014/main" id="{8D84B67D-1B3C-8F48-971D-D95A09374234}"/>
              </a:ext>
            </a:extLst>
          </p:cNvPr>
          <p:cNvSpPr>
            <a:spLocks noGrp="1"/>
          </p:cNvSpPr>
          <p:nvPr>
            <p:ph type="title"/>
          </p:nvPr>
        </p:nvSpPr>
        <p:spPr>
          <a:xfrm>
            <a:off x="1219202" y="266700"/>
            <a:ext cx="5391805" cy="731520"/>
          </a:xfrm>
        </p:spPr>
        <p:txBody>
          <a:bodyPr/>
          <a:lstStyle/>
          <a:p>
            <a:r>
              <a:rPr lang="en-US" dirty="0"/>
              <a:t>Florida's Natural</a:t>
            </a:r>
            <a:r>
              <a:rPr lang="en-GB" dirty="0"/>
              <a:t>:</a:t>
            </a:r>
            <a:br>
              <a:rPr lang="en-GB" dirty="0"/>
            </a:br>
            <a:r>
              <a:rPr lang="en-GB" dirty="0">
                <a:solidFill>
                  <a:schemeClr val="tx2"/>
                </a:solidFill>
              </a:rPr>
              <a:t>APRIL ’25 SNAPSHOT</a:t>
            </a:r>
          </a:p>
        </p:txBody>
      </p:sp>
      <p:sp>
        <p:nvSpPr>
          <p:cNvPr id="4" name="Vertical Text Placeholder 29">
            <a:extLst>
              <a:ext uri="{FF2B5EF4-FFF2-40B4-BE49-F238E27FC236}">
                <a16:creationId xmlns:a16="http://schemas.microsoft.com/office/drawing/2014/main" id="{02EE2BCC-EFBD-7349-50B1-446BE3596F36}"/>
              </a:ext>
            </a:extLst>
          </p:cNvPr>
          <p:cNvSpPr>
            <a:spLocks noGrp="1"/>
          </p:cNvSpPr>
          <p:nvPr>
            <p:ph type="body" orient="vert" sz="quarter" idx="11"/>
          </p:nvPr>
        </p:nvSpPr>
        <p:spPr>
          <a:xfrm rot="10800000">
            <a:off x="264428" y="571502"/>
            <a:ext cx="141013" cy="2922195"/>
          </a:xfrm>
        </p:spPr>
        <p:txBody>
          <a:bodyPr/>
          <a:lstStyle/>
          <a:p>
            <a:pPr>
              <a:buNone/>
            </a:pPr>
            <a:r>
              <a:rPr lang="en-GB"/>
              <a:t>Criteo sponsored products</a:t>
            </a:r>
          </a:p>
        </p:txBody>
      </p:sp>
      <p:sp>
        <p:nvSpPr>
          <p:cNvPr id="16" name="Rectangle: Top Corners Rounded 15">
            <a:extLst>
              <a:ext uri="{FF2B5EF4-FFF2-40B4-BE49-F238E27FC236}">
                <a16:creationId xmlns:a16="http://schemas.microsoft.com/office/drawing/2014/main" id="{4650CD2E-DDE6-8E81-BB5F-7E74138446F5}"/>
              </a:ext>
            </a:extLst>
          </p:cNvPr>
          <p:cNvSpPr/>
          <p:nvPr/>
        </p:nvSpPr>
        <p:spPr>
          <a:xfrm rot="5400000">
            <a:off x="1290730" y="1088889"/>
            <a:ext cx="742581" cy="1530078"/>
          </a:xfrm>
          <a:prstGeom prst="round2SameRect">
            <a:avLst>
              <a:gd name="adj1" fmla="val 50000"/>
              <a:gd name="adj2" fmla="val 0"/>
            </a:avLst>
          </a:prstGeom>
          <a:solidFill>
            <a:srgbClr val="130183"/>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54" rtl="0" eaLnBrk="1" latinLnBrk="0" hangingPunct="1">
              <a:defRPr sz="1800" kern="1200">
                <a:solidFill>
                  <a:srgbClr val="FFFFFF"/>
                </a:solidFill>
                <a:latin typeface="Arial" panose="020F0302020204030204"/>
              </a:defRPr>
            </a:lvl1pPr>
            <a:lvl2pPr marL="457178" algn="l" defTabSz="914354" rtl="0" eaLnBrk="1" latinLnBrk="0" hangingPunct="1">
              <a:defRPr sz="1800" kern="1200">
                <a:solidFill>
                  <a:srgbClr val="FFFFFF"/>
                </a:solidFill>
                <a:latin typeface="Arial" panose="020F0302020204030204"/>
              </a:defRPr>
            </a:lvl2pPr>
            <a:lvl3pPr marL="914354" algn="l" defTabSz="914354" rtl="0" eaLnBrk="1" latinLnBrk="0" hangingPunct="1">
              <a:defRPr sz="1800" kern="1200">
                <a:solidFill>
                  <a:srgbClr val="FFFFFF"/>
                </a:solidFill>
                <a:latin typeface="Arial" panose="020F0302020204030204"/>
              </a:defRPr>
            </a:lvl3pPr>
            <a:lvl4pPr marL="1371532" algn="l" defTabSz="914354" rtl="0" eaLnBrk="1" latinLnBrk="0" hangingPunct="1">
              <a:defRPr sz="1800" kern="1200">
                <a:solidFill>
                  <a:srgbClr val="FFFFFF"/>
                </a:solidFill>
                <a:latin typeface="Arial" panose="020F0302020204030204"/>
              </a:defRPr>
            </a:lvl4pPr>
            <a:lvl5pPr marL="1828709" algn="l" defTabSz="914354" rtl="0" eaLnBrk="1" latinLnBrk="0" hangingPunct="1">
              <a:defRPr sz="1800" kern="1200">
                <a:solidFill>
                  <a:srgbClr val="FFFFFF"/>
                </a:solidFill>
                <a:latin typeface="Arial" panose="020F0302020204030204"/>
              </a:defRPr>
            </a:lvl5pPr>
            <a:lvl6pPr marL="2285886" algn="l" defTabSz="914354" rtl="0" eaLnBrk="1" latinLnBrk="0" hangingPunct="1">
              <a:defRPr sz="1800" kern="1200">
                <a:solidFill>
                  <a:srgbClr val="FFFFFF"/>
                </a:solidFill>
                <a:latin typeface="Arial" panose="020F0302020204030204"/>
              </a:defRPr>
            </a:lvl6pPr>
            <a:lvl7pPr marL="2743062" algn="l" defTabSz="914354" rtl="0" eaLnBrk="1" latinLnBrk="0" hangingPunct="1">
              <a:defRPr sz="1800" kern="1200">
                <a:solidFill>
                  <a:srgbClr val="FFFFFF"/>
                </a:solidFill>
                <a:latin typeface="Arial" panose="020F0302020204030204"/>
              </a:defRPr>
            </a:lvl7pPr>
            <a:lvl8pPr marL="3200240" algn="l" defTabSz="914354" rtl="0" eaLnBrk="1" latinLnBrk="0" hangingPunct="1">
              <a:defRPr sz="1800" kern="1200">
                <a:solidFill>
                  <a:srgbClr val="FFFFFF"/>
                </a:solidFill>
                <a:latin typeface="Arial" panose="020F0302020204030204"/>
              </a:defRPr>
            </a:lvl8pPr>
            <a:lvl9pPr marL="3657418" algn="l" defTabSz="914354" rtl="0" eaLnBrk="1" latinLnBrk="0" hangingPunct="1">
              <a:defRPr sz="1800" kern="1200">
                <a:solidFill>
                  <a:srgbClr val="FFFFFF"/>
                </a:solidFill>
                <a:latin typeface="Arial" panose="020F0302020204030204"/>
              </a:defRPr>
            </a:lvl9pP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rial" panose="020F0302020204030204"/>
              <a:ea typeface="+mn-ea"/>
              <a:cs typeface="+mn-cs"/>
            </a:endParaRPr>
          </a:p>
        </p:txBody>
      </p:sp>
      <p:sp>
        <p:nvSpPr>
          <p:cNvPr id="22" name="Rectangle: Rounded Corners 21">
            <a:extLst>
              <a:ext uri="{FF2B5EF4-FFF2-40B4-BE49-F238E27FC236}">
                <a16:creationId xmlns:a16="http://schemas.microsoft.com/office/drawing/2014/main" id="{36ACDC11-E3BD-406D-36DE-AA431848EECA}"/>
              </a:ext>
            </a:extLst>
          </p:cNvPr>
          <p:cNvSpPr/>
          <p:nvPr/>
        </p:nvSpPr>
        <p:spPr>
          <a:xfrm>
            <a:off x="2649786" y="1232046"/>
            <a:ext cx="6753858" cy="1022081"/>
          </a:xfrm>
          <a:prstGeom prst="roundRect">
            <a:avLst/>
          </a:prstGeom>
          <a:solidFill>
            <a:schemeClr val="bg1"/>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285750" indent="-285750">
              <a:spcBef>
                <a:spcPts val="600"/>
              </a:spcBef>
              <a:buFont typeface="Arial" panose="020B0604020202020204" pitchFamily="34" charset="0"/>
              <a:buChar char="•"/>
              <a:defRPr/>
            </a:pPr>
            <a:r>
              <a:rPr lang="en-US" sz="1200" b="1" dirty="0">
                <a:solidFill>
                  <a:srgbClr val="2A2E33"/>
                </a:solidFill>
                <a:latin typeface="Century Gothic"/>
                <a:cs typeface="Cordia New"/>
              </a:rPr>
              <a:t>Campaign Dates: </a:t>
            </a:r>
            <a:r>
              <a:rPr lang="en-US" sz="1200" dirty="0">
                <a:solidFill>
                  <a:srgbClr val="2A2E33"/>
                </a:solidFill>
                <a:latin typeface="Century Gothic"/>
                <a:cs typeface="Cordia New"/>
              </a:rPr>
              <a:t>November 18</a:t>
            </a:r>
            <a:r>
              <a:rPr lang="en-US" sz="1200" baseline="30000" dirty="0">
                <a:solidFill>
                  <a:srgbClr val="2A2E33"/>
                </a:solidFill>
                <a:latin typeface="Century Gothic"/>
                <a:cs typeface="Cordia New"/>
              </a:rPr>
              <a:t>th</a:t>
            </a:r>
            <a:r>
              <a:rPr lang="en-US" sz="1200" dirty="0">
                <a:solidFill>
                  <a:srgbClr val="2A2E33"/>
                </a:solidFill>
                <a:latin typeface="Century Gothic"/>
                <a:cs typeface="Cordia New"/>
              </a:rPr>
              <a:t>, 2025 – October 31</a:t>
            </a:r>
            <a:r>
              <a:rPr lang="en-US" sz="1200" baseline="30000" dirty="0">
                <a:solidFill>
                  <a:srgbClr val="2A2E33"/>
                </a:solidFill>
                <a:latin typeface="Century Gothic"/>
                <a:cs typeface="Cordia New"/>
              </a:rPr>
              <a:t>st</a:t>
            </a:r>
            <a:r>
              <a:rPr lang="en-US" sz="1200" dirty="0">
                <a:solidFill>
                  <a:srgbClr val="2A2E33"/>
                </a:solidFill>
                <a:latin typeface="Century Gothic"/>
                <a:cs typeface="Cordia New"/>
              </a:rPr>
              <a:t>, 2025</a:t>
            </a:r>
            <a:endParaRPr lang="en-US" sz="1200" b="1" dirty="0">
              <a:solidFill>
                <a:srgbClr val="2A2E33"/>
              </a:solidFill>
              <a:latin typeface="Century Gothic"/>
              <a:cs typeface="Cordia New"/>
            </a:endParaRPr>
          </a:p>
          <a:p>
            <a:pPr marL="285750" marR="0" lvl="0" indent="-2857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lang="en-US" sz="1200" b="1" dirty="0">
                <a:solidFill>
                  <a:srgbClr val="2A2E33"/>
                </a:solidFill>
                <a:latin typeface="Century Gothic"/>
                <a:cs typeface="Cordia New"/>
              </a:rPr>
              <a:t>Snapshot Dates:</a:t>
            </a:r>
            <a:r>
              <a:rPr lang="en-US" sz="1200" dirty="0">
                <a:solidFill>
                  <a:srgbClr val="2A2E33"/>
                </a:solidFill>
                <a:latin typeface="Century Gothic"/>
                <a:cs typeface="Cordia New"/>
              </a:rPr>
              <a:t> April 1st, 2025 - April 30th, 2025</a:t>
            </a:r>
            <a:endParaRPr kumimoji="0" lang="en-US" sz="1200" b="0" i="0" u="none" strike="noStrike" kern="1200" cap="none" spc="0" normalizeH="0" baseline="0" noProof="0" dirty="0">
              <a:ln>
                <a:noFill/>
              </a:ln>
              <a:solidFill>
                <a:srgbClr val="2A2E33"/>
              </a:solidFill>
              <a:effectLst/>
              <a:uLnTx/>
              <a:uFillTx/>
              <a:latin typeface="Century Gothic" panose="020B0502020202020204" pitchFamily="34" charset="0"/>
              <a:ea typeface="+mn-ea"/>
              <a:cs typeface="Cordia New"/>
            </a:endParaRPr>
          </a:p>
        </p:txBody>
      </p:sp>
      <p:sp>
        <p:nvSpPr>
          <p:cNvPr id="23" name="Rectangle: Top Corners Rounded 22">
            <a:extLst>
              <a:ext uri="{FF2B5EF4-FFF2-40B4-BE49-F238E27FC236}">
                <a16:creationId xmlns:a16="http://schemas.microsoft.com/office/drawing/2014/main" id="{294F9253-8088-1860-BEDB-A82BDDB3E304}"/>
              </a:ext>
            </a:extLst>
          </p:cNvPr>
          <p:cNvSpPr/>
          <p:nvPr/>
        </p:nvSpPr>
        <p:spPr>
          <a:xfrm rot="5400000">
            <a:off x="1310822" y="2163347"/>
            <a:ext cx="742581" cy="1571809"/>
          </a:xfrm>
          <a:prstGeom prst="round2SameRect">
            <a:avLst>
              <a:gd name="adj1" fmla="val 50000"/>
              <a:gd name="adj2" fmla="val 0"/>
            </a:avLst>
          </a:prstGeom>
          <a:solidFill>
            <a:srgbClr val="130183"/>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54" rtl="0" eaLnBrk="1" latinLnBrk="0" hangingPunct="1">
              <a:defRPr sz="1800" kern="1200">
                <a:solidFill>
                  <a:srgbClr val="FFFFFF"/>
                </a:solidFill>
                <a:latin typeface="Arial" panose="020F0302020204030204"/>
              </a:defRPr>
            </a:lvl1pPr>
            <a:lvl2pPr marL="457178" algn="l" defTabSz="914354" rtl="0" eaLnBrk="1" latinLnBrk="0" hangingPunct="1">
              <a:defRPr sz="1800" kern="1200">
                <a:solidFill>
                  <a:srgbClr val="FFFFFF"/>
                </a:solidFill>
                <a:latin typeface="Arial" panose="020F0302020204030204"/>
              </a:defRPr>
            </a:lvl2pPr>
            <a:lvl3pPr marL="914354" algn="l" defTabSz="914354" rtl="0" eaLnBrk="1" latinLnBrk="0" hangingPunct="1">
              <a:defRPr sz="1800" kern="1200">
                <a:solidFill>
                  <a:srgbClr val="FFFFFF"/>
                </a:solidFill>
                <a:latin typeface="Arial" panose="020F0302020204030204"/>
              </a:defRPr>
            </a:lvl3pPr>
            <a:lvl4pPr marL="1371532" algn="l" defTabSz="914354" rtl="0" eaLnBrk="1" latinLnBrk="0" hangingPunct="1">
              <a:defRPr sz="1800" kern="1200">
                <a:solidFill>
                  <a:srgbClr val="FFFFFF"/>
                </a:solidFill>
                <a:latin typeface="Arial" panose="020F0302020204030204"/>
              </a:defRPr>
            </a:lvl4pPr>
            <a:lvl5pPr marL="1828709" algn="l" defTabSz="914354" rtl="0" eaLnBrk="1" latinLnBrk="0" hangingPunct="1">
              <a:defRPr sz="1800" kern="1200">
                <a:solidFill>
                  <a:srgbClr val="FFFFFF"/>
                </a:solidFill>
                <a:latin typeface="Arial" panose="020F0302020204030204"/>
              </a:defRPr>
            </a:lvl5pPr>
            <a:lvl6pPr marL="2285886" algn="l" defTabSz="914354" rtl="0" eaLnBrk="1" latinLnBrk="0" hangingPunct="1">
              <a:defRPr sz="1800" kern="1200">
                <a:solidFill>
                  <a:srgbClr val="FFFFFF"/>
                </a:solidFill>
                <a:latin typeface="Arial" panose="020F0302020204030204"/>
              </a:defRPr>
            </a:lvl6pPr>
            <a:lvl7pPr marL="2743062" algn="l" defTabSz="914354" rtl="0" eaLnBrk="1" latinLnBrk="0" hangingPunct="1">
              <a:defRPr sz="1800" kern="1200">
                <a:solidFill>
                  <a:srgbClr val="FFFFFF"/>
                </a:solidFill>
                <a:latin typeface="Arial" panose="020F0302020204030204"/>
              </a:defRPr>
            </a:lvl7pPr>
            <a:lvl8pPr marL="3200240" algn="l" defTabSz="914354" rtl="0" eaLnBrk="1" latinLnBrk="0" hangingPunct="1">
              <a:defRPr sz="1800" kern="1200">
                <a:solidFill>
                  <a:srgbClr val="FFFFFF"/>
                </a:solidFill>
                <a:latin typeface="Arial" panose="020F0302020204030204"/>
              </a:defRPr>
            </a:lvl8pPr>
            <a:lvl9pPr marL="3657418" algn="l" defTabSz="914354" rtl="0" eaLnBrk="1" latinLnBrk="0" hangingPunct="1">
              <a:defRPr sz="1800" kern="1200">
                <a:solidFill>
                  <a:srgbClr val="FFFFFF"/>
                </a:solidFill>
                <a:latin typeface="Arial" panose="020F0302020204030204"/>
              </a:defRPr>
            </a:lvl9pP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rial" panose="020F0302020204030204"/>
              <a:ea typeface="+mn-ea"/>
              <a:cs typeface="+mn-cs"/>
            </a:endParaRPr>
          </a:p>
        </p:txBody>
      </p:sp>
      <p:sp>
        <p:nvSpPr>
          <p:cNvPr id="24" name="TextBox 23">
            <a:extLst>
              <a:ext uri="{FF2B5EF4-FFF2-40B4-BE49-F238E27FC236}">
                <a16:creationId xmlns:a16="http://schemas.microsoft.com/office/drawing/2014/main" id="{7CCFF9B4-6E1B-C9A2-BA28-091B645AEC11}"/>
              </a:ext>
            </a:extLst>
          </p:cNvPr>
          <p:cNvSpPr txBox="1"/>
          <p:nvPr/>
        </p:nvSpPr>
        <p:spPr>
          <a:xfrm>
            <a:off x="462987" y="2656098"/>
            <a:ext cx="2259661"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Century Gothic" panose="020F0302020204030204"/>
                <a:ea typeface="+mn-ea"/>
                <a:cs typeface="+mn-cs"/>
              </a:rPr>
              <a:t>Campaign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Century Gothic" panose="020F0302020204030204"/>
                <a:ea typeface="+mn-ea"/>
                <a:cs typeface="+mn-cs"/>
              </a:rPr>
              <a:t>Details</a:t>
            </a:r>
          </a:p>
        </p:txBody>
      </p:sp>
      <p:sp>
        <p:nvSpPr>
          <p:cNvPr id="25" name="TextBox 24">
            <a:extLst>
              <a:ext uri="{FF2B5EF4-FFF2-40B4-BE49-F238E27FC236}">
                <a16:creationId xmlns:a16="http://schemas.microsoft.com/office/drawing/2014/main" id="{910D1E1B-EEC0-69F5-1B8F-5470B7CC6854}"/>
              </a:ext>
            </a:extLst>
          </p:cNvPr>
          <p:cNvSpPr txBox="1"/>
          <p:nvPr/>
        </p:nvSpPr>
        <p:spPr>
          <a:xfrm>
            <a:off x="479419" y="1678788"/>
            <a:ext cx="2259661"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Century Gothic" panose="020F0302020204030204"/>
                <a:ea typeface="+mn-ea"/>
                <a:cs typeface="+mn-cs"/>
              </a:rPr>
              <a:t>Overview</a:t>
            </a:r>
          </a:p>
        </p:txBody>
      </p:sp>
      <p:sp>
        <p:nvSpPr>
          <p:cNvPr id="83" name="Rectangle: Rounded Corners 82">
            <a:extLst>
              <a:ext uri="{FF2B5EF4-FFF2-40B4-BE49-F238E27FC236}">
                <a16:creationId xmlns:a16="http://schemas.microsoft.com/office/drawing/2014/main" id="{11AD5016-CF14-AF56-CE6F-C34706DB962F}"/>
              </a:ext>
            </a:extLst>
          </p:cNvPr>
          <p:cNvSpPr/>
          <p:nvPr/>
        </p:nvSpPr>
        <p:spPr>
          <a:xfrm>
            <a:off x="784436" y="5516781"/>
            <a:ext cx="11280335" cy="917415"/>
          </a:xfrm>
          <a:prstGeom prst="roundRect">
            <a:avLst/>
          </a:prstGeom>
          <a:pattFill prst="dkUpDiag">
            <a:fgClr>
              <a:srgbClr val="E2E2E2"/>
            </a:fgClr>
            <a:bgClr>
              <a:schemeClr val="bg1"/>
            </a:bgClr>
          </a:pattFill>
          <a:ln w="28575">
            <a:solidFill>
              <a:schemeClr val="tx2"/>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Arial" panose="020F0302020204030204"/>
              <a:ea typeface="+mn-ea"/>
              <a:cs typeface="+mn-cs"/>
            </a:endParaRPr>
          </a:p>
        </p:txBody>
      </p:sp>
      <p:sp>
        <p:nvSpPr>
          <p:cNvPr id="2" name="TextBox 1">
            <a:extLst>
              <a:ext uri="{FF2B5EF4-FFF2-40B4-BE49-F238E27FC236}">
                <a16:creationId xmlns:a16="http://schemas.microsoft.com/office/drawing/2014/main" id="{1C8D1F5F-EB8D-0531-3DD5-44B268A9189D}"/>
              </a:ext>
            </a:extLst>
          </p:cNvPr>
          <p:cNvSpPr txBox="1"/>
          <p:nvPr/>
        </p:nvSpPr>
        <p:spPr>
          <a:xfrm>
            <a:off x="-3500438" y="357188"/>
            <a:ext cx="0" cy="0"/>
          </a:xfrm>
          <a:prstGeom prst="rect">
            <a:avLst/>
          </a:prstGeom>
          <a:ln w="6350">
            <a:noFill/>
            <a:miter lim="800000"/>
          </a:ln>
        </p:spPr>
        <p:txBody>
          <a:bodyPr vert="horz" wrap="none" lIns="0" tIns="0" rIns="0" bIns="0" rtlCol="0">
            <a:noAutofit/>
          </a:bodyPr>
          <a:lstStyle/>
          <a:p>
            <a:pPr algn="l">
              <a:spcBef>
                <a:spcPts val="300"/>
              </a:spcBef>
              <a:spcAft>
                <a:spcPts val="300"/>
              </a:spcAft>
              <a:buNone/>
            </a:pPr>
            <a:endParaRPr lang="en-US" sz="1600"/>
          </a:p>
        </p:txBody>
      </p:sp>
      <p:sp>
        <p:nvSpPr>
          <p:cNvPr id="3" name="TextBox 6">
            <a:extLst>
              <a:ext uri="{FF2B5EF4-FFF2-40B4-BE49-F238E27FC236}">
                <a16:creationId xmlns:a16="http://schemas.microsoft.com/office/drawing/2014/main" id="{A3DC2455-5C1A-389A-0E6D-5DEE33AA8AA1}"/>
              </a:ext>
            </a:extLst>
          </p:cNvPr>
          <p:cNvSpPr txBox="1"/>
          <p:nvPr/>
        </p:nvSpPr>
        <p:spPr>
          <a:xfrm>
            <a:off x="8507262" y="4944104"/>
            <a:ext cx="2057400" cy="307777"/>
          </a:xfrm>
          <a:prstGeom prst="rect">
            <a:avLst/>
          </a:prstGeom>
          <a:noFill/>
          <a:ln>
            <a:noFill/>
          </a:ln>
        </p:spPr>
        <p:txBody>
          <a:bodyPr wrap="square" lIns="91440" tIns="45720" rIns="91440" bIns="45720" numCol="1" rtlCol="0" anchor="t">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130183"/>
                </a:solidFill>
                <a:effectLst/>
                <a:uLnTx/>
                <a:uFillTx/>
                <a:latin typeface="Century Gothic"/>
              </a:rPr>
              <a:t>CPC </a:t>
            </a:r>
          </a:p>
        </p:txBody>
      </p:sp>
      <p:sp>
        <p:nvSpPr>
          <p:cNvPr id="5" name="TextBox 5">
            <a:extLst>
              <a:ext uri="{FF2B5EF4-FFF2-40B4-BE49-F238E27FC236}">
                <a16:creationId xmlns:a16="http://schemas.microsoft.com/office/drawing/2014/main" id="{204FBA76-417A-808C-B0CF-4E1237EB17AB}"/>
              </a:ext>
            </a:extLst>
          </p:cNvPr>
          <p:cNvSpPr txBox="1"/>
          <p:nvPr/>
        </p:nvSpPr>
        <p:spPr>
          <a:xfrm>
            <a:off x="6975651" y="4944744"/>
            <a:ext cx="2057400" cy="307777"/>
          </a:xfrm>
          <a:prstGeom prst="rect">
            <a:avLst/>
          </a:prstGeom>
          <a:noFill/>
          <a:ln>
            <a:noFill/>
          </a:ln>
        </p:spPr>
        <p:txBody>
          <a:bodyPr wrap="square" numCol="1"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130183"/>
                </a:solidFill>
                <a:effectLst/>
                <a:uLnTx/>
                <a:uFillTx/>
                <a:latin typeface="Century Gothic" panose="020B0502020202020204" pitchFamily="34" charset="0"/>
                <a:ea typeface="+mn-ea"/>
                <a:cs typeface="+mn-cs"/>
              </a:rPr>
              <a:t>Units Sold</a:t>
            </a:r>
          </a:p>
        </p:txBody>
      </p:sp>
      <p:sp>
        <p:nvSpPr>
          <p:cNvPr id="6" name="TextBox 4">
            <a:extLst>
              <a:ext uri="{FF2B5EF4-FFF2-40B4-BE49-F238E27FC236}">
                <a16:creationId xmlns:a16="http://schemas.microsoft.com/office/drawing/2014/main" id="{0764BD58-AE04-4F82-2A84-0B663B72778A}"/>
              </a:ext>
            </a:extLst>
          </p:cNvPr>
          <p:cNvSpPr txBox="1"/>
          <p:nvPr/>
        </p:nvSpPr>
        <p:spPr>
          <a:xfrm>
            <a:off x="5435055" y="4906449"/>
            <a:ext cx="2057400" cy="307777"/>
          </a:xfrm>
          <a:prstGeom prst="rect">
            <a:avLst/>
          </a:prstGeom>
          <a:noFill/>
          <a:ln>
            <a:noFill/>
          </a:ln>
        </p:spPr>
        <p:txBody>
          <a:bodyPr wrap="square" numCol="1"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130183"/>
                </a:solidFill>
                <a:effectLst/>
                <a:uLnTx/>
                <a:uFillTx/>
                <a:latin typeface="Century Gothic" panose="020B0502020202020204" pitchFamily="34" charset="0"/>
                <a:ea typeface="+mn-ea"/>
                <a:cs typeface="+mn-cs"/>
              </a:rPr>
              <a:t>Revenue</a:t>
            </a:r>
          </a:p>
        </p:txBody>
      </p:sp>
      <p:sp>
        <p:nvSpPr>
          <p:cNvPr id="8" name="TextBox 3">
            <a:extLst>
              <a:ext uri="{FF2B5EF4-FFF2-40B4-BE49-F238E27FC236}">
                <a16:creationId xmlns:a16="http://schemas.microsoft.com/office/drawing/2014/main" id="{20B0E4A1-916C-B354-07D0-CC2D01F76BDA}"/>
              </a:ext>
            </a:extLst>
          </p:cNvPr>
          <p:cNvSpPr txBox="1"/>
          <p:nvPr/>
        </p:nvSpPr>
        <p:spPr>
          <a:xfrm>
            <a:off x="3863463" y="4921947"/>
            <a:ext cx="2057400" cy="307777"/>
          </a:xfrm>
          <a:prstGeom prst="rect">
            <a:avLst/>
          </a:prstGeom>
          <a:noFill/>
          <a:ln>
            <a:noFill/>
          </a:ln>
        </p:spPr>
        <p:txBody>
          <a:bodyPr wrap="square" numCol="1"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130183"/>
                </a:solidFill>
                <a:effectLst/>
                <a:uLnTx/>
                <a:uFillTx/>
                <a:latin typeface="Century Gothic" panose="020B0502020202020204" pitchFamily="34" charset="0"/>
                <a:ea typeface="+mn-ea"/>
                <a:cs typeface="+mn-cs"/>
              </a:rPr>
              <a:t>Spend</a:t>
            </a:r>
            <a:endParaRPr kumimoji="0" lang="en-US" sz="1200" b="1" i="0" u="none" strike="noStrike" kern="1200" cap="none" spc="0" normalizeH="0" baseline="0" noProof="0" dirty="0">
              <a:ln w="3175">
                <a:noFill/>
              </a:ln>
              <a:solidFill>
                <a:srgbClr val="130183"/>
              </a:solidFill>
              <a:effectLst/>
              <a:uLnTx/>
              <a:uFillTx/>
              <a:latin typeface="Century Gothic" panose="020B0502020202020204" pitchFamily="34" charset="0"/>
              <a:ea typeface="+mn-ea"/>
              <a:cs typeface="+mn-cs"/>
            </a:endParaRPr>
          </a:p>
        </p:txBody>
      </p:sp>
      <p:sp>
        <p:nvSpPr>
          <p:cNvPr id="9" name="TextBox 2">
            <a:extLst>
              <a:ext uri="{FF2B5EF4-FFF2-40B4-BE49-F238E27FC236}">
                <a16:creationId xmlns:a16="http://schemas.microsoft.com/office/drawing/2014/main" id="{FFD275EC-9BA5-4B81-4C96-C7D452642445}"/>
              </a:ext>
            </a:extLst>
          </p:cNvPr>
          <p:cNvSpPr txBox="1"/>
          <p:nvPr/>
        </p:nvSpPr>
        <p:spPr>
          <a:xfrm>
            <a:off x="2285362" y="4919154"/>
            <a:ext cx="2057400" cy="286232"/>
          </a:xfrm>
          <a:prstGeom prst="rect">
            <a:avLst/>
          </a:prstGeom>
          <a:noFill/>
          <a:ln>
            <a:noFill/>
          </a:ln>
        </p:spPr>
        <p:txBody>
          <a:bodyPr wrap="square" numCol="1" rtlCol="0">
            <a:spAutoFit/>
          </a:bodyPr>
          <a:lstStyle>
            <a:defPPr>
              <a:defRPr lang="en-US"/>
            </a:defPPr>
            <a:lvl1pPr marR="0" lvl="0" algn="ctr" fontAlgn="auto">
              <a:lnSpc>
                <a:spcPct val="90000"/>
              </a:lnSpc>
              <a:spcBef>
                <a:spcPts val="1000"/>
              </a:spcBef>
              <a:spcAft>
                <a:spcPts val="0"/>
              </a:spcAft>
              <a:buClrTx/>
              <a:buSzTx/>
              <a:tabLst/>
              <a:defRPr sz="2400">
                <a:latin typeface="Century Gothic" panose="020B0502020202020204" pitchFamily="34" charset="0"/>
              </a:defRPr>
            </a:lvl1pPr>
          </a:lstStyle>
          <a:p>
            <a:pPr marL="0" marR="0" lvl="0" indent="0" defTabSz="914377" rtl="0" eaLnBrk="1" fontAlgn="auto" latinLnBrk="0" hangingPunct="1">
              <a:lnSpc>
                <a:spcPct val="90000"/>
              </a:lnSpc>
              <a:spcBef>
                <a:spcPts val="1000"/>
              </a:spcBef>
              <a:spcAft>
                <a:spcPts val="0"/>
              </a:spcAft>
              <a:buClrTx/>
              <a:buSzTx/>
              <a:buFontTx/>
              <a:buNone/>
              <a:tabLst/>
              <a:defRPr/>
            </a:pPr>
            <a:r>
              <a:rPr kumimoji="0" lang="en-US" sz="1400" b="1" i="0" u="none" strike="noStrike" kern="1200" cap="none" spc="0" normalizeH="0" baseline="0" noProof="0">
                <a:ln>
                  <a:noFill/>
                </a:ln>
                <a:solidFill>
                  <a:srgbClr val="130183"/>
                </a:solidFill>
                <a:effectLst/>
                <a:uLnTx/>
                <a:uFillTx/>
                <a:latin typeface="Century Gothic" panose="020B0502020202020204" pitchFamily="34" charset="0"/>
                <a:ea typeface="+mn-ea"/>
                <a:cs typeface="+mn-cs"/>
              </a:rPr>
              <a:t>Clicks</a:t>
            </a:r>
          </a:p>
        </p:txBody>
      </p:sp>
      <p:sp>
        <p:nvSpPr>
          <p:cNvPr id="10" name="TextBox 1">
            <a:extLst>
              <a:ext uri="{FF2B5EF4-FFF2-40B4-BE49-F238E27FC236}">
                <a16:creationId xmlns:a16="http://schemas.microsoft.com/office/drawing/2014/main" id="{0B1F8699-D131-93EE-CF56-65FB91FB45B9}"/>
              </a:ext>
            </a:extLst>
          </p:cNvPr>
          <p:cNvSpPr txBox="1"/>
          <p:nvPr/>
        </p:nvSpPr>
        <p:spPr>
          <a:xfrm>
            <a:off x="766773" y="4903656"/>
            <a:ext cx="2057400" cy="286232"/>
          </a:xfrm>
          <a:prstGeom prst="rect">
            <a:avLst/>
          </a:prstGeom>
          <a:noFill/>
          <a:ln>
            <a:noFill/>
          </a:ln>
        </p:spPr>
        <p:txBody>
          <a:bodyPr wrap="square" numCol="1" rtlCol="0">
            <a:spAutoFit/>
          </a:bodyPr>
          <a:lstStyle/>
          <a:p>
            <a:pPr marL="0" marR="0" lvl="0" indent="0" algn="ctr" defTabSz="914377" rtl="0" eaLnBrk="1" fontAlgn="auto" latinLnBrk="0" hangingPunct="1">
              <a:lnSpc>
                <a:spcPct val="90000"/>
              </a:lnSpc>
              <a:spcBef>
                <a:spcPts val="1000"/>
              </a:spcBef>
              <a:spcAft>
                <a:spcPts val="0"/>
              </a:spcAft>
              <a:buClrTx/>
              <a:buSzTx/>
              <a:buFontTx/>
              <a:buNone/>
              <a:tabLst/>
              <a:defRPr/>
            </a:pPr>
            <a:r>
              <a:rPr kumimoji="0" lang="en-US" sz="1400" b="1" i="0" u="none" strike="noStrike" kern="1200" cap="none" spc="0" normalizeH="0" baseline="0" noProof="0">
                <a:ln>
                  <a:noFill/>
                </a:ln>
                <a:solidFill>
                  <a:srgbClr val="130183"/>
                </a:solidFill>
                <a:effectLst/>
                <a:uLnTx/>
                <a:uFillTx/>
                <a:latin typeface="Century Gothic" panose="020B0502020202020204" pitchFamily="34" charset="0"/>
                <a:ea typeface="+mn-ea"/>
                <a:cs typeface="+mn-cs"/>
              </a:rPr>
              <a:t>Impressions</a:t>
            </a:r>
          </a:p>
        </p:txBody>
      </p:sp>
      <p:sp>
        <p:nvSpPr>
          <p:cNvPr id="11" name="Oval 10">
            <a:extLst>
              <a:ext uri="{FF2B5EF4-FFF2-40B4-BE49-F238E27FC236}">
                <a16:creationId xmlns:a16="http://schemas.microsoft.com/office/drawing/2014/main" id="{540E60B3-A90B-0C96-C5CD-31B518CD0D9B}"/>
              </a:ext>
            </a:extLst>
          </p:cNvPr>
          <p:cNvSpPr/>
          <p:nvPr/>
        </p:nvSpPr>
        <p:spPr>
          <a:xfrm>
            <a:off x="9007787" y="3814323"/>
            <a:ext cx="994841" cy="1004086"/>
          </a:xfrm>
          <a:prstGeom prst="ellipse">
            <a:avLst/>
          </a:prstGeom>
          <a:pattFill prst="dkUpDiag">
            <a:fgClr>
              <a:srgbClr val="E2E2E2"/>
            </a:fgClr>
            <a:bgClr>
              <a:schemeClr val="bg1"/>
            </a:bgClr>
          </a:patt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panose="020F0302020204030204"/>
              <a:ea typeface="+mn-ea"/>
              <a:cs typeface="+mn-cs"/>
            </a:endParaRPr>
          </a:p>
        </p:txBody>
      </p:sp>
      <p:sp>
        <p:nvSpPr>
          <p:cNvPr id="12" name="Oval 11">
            <a:extLst>
              <a:ext uri="{FF2B5EF4-FFF2-40B4-BE49-F238E27FC236}">
                <a16:creationId xmlns:a16="http://schemas.microsoft.com/office/drawing/2014/main" id="{E695D2D8-9FD3-3F17-C508-01B8E2119F00}"/>
              </a:ext>
            </a:extLst>
          </p:cNvPr>
          <p:cNvSpPr/>
          <p:nvPr/>
        </p:nvSpPr>
        <p:spPr>
          <a:xfrm>
            <a:off x="9051584" y="3818697"/>
            <a:ext cx="965148" cy="1022081"/>
          </a:xfrm>
          <a:prstGeom prst="ellipse">
            <a:avLst/>
          </a:prstGeom>
          <a:noFill/>
          <a:ln w="28575">
            <a:solidFill>
              <a:schemeClr val="tx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panose="020F0302020204030204"/>
              <a:ea typeface="+mn-ea"/>
              <a:cs typeface="+mn-cs"/>
            </a:endParaRPr>
          </a:p>
        </p:txBody>
      </p:sp>
      <p:sp>
        <p:nvSpPr>
          <p:cNvPr id="13" name="roas">
            <a:extLst>
              <a:ext uri="{FF2B5EF4-FFF2-40B4-BE49-F238E27FC236}">
                <a16:creationId xmlns:a16="http://schemas.microsoft.com/office/drawing/2014/main" id="{F300D149-579F-C3BA-C16F-4B5228FA50E2}"/>
              </a:ext>
            </a:extLst>
          </p:cNvPr>
          <p:cNvSpPr txBox="1">
            <a:spLocks/>
          </p:cNvSpPr>
          <p:nvPr/>
        </p:nvSpPr>
        <p:spPr>
          <a:xfrm>
            <a:off x="8699749" y="4169406"/>
            <a:ext cx="1698509" cy="649003"/>
          </a:xfrm>
          <a:prstGeom prst="rect">
            <a:avLst/>
          </a:prstGeom>
        </p:spPr>
        <p:txBody>
          <a:bodyPr vert="horz" lIns="91440" tIns="45720" rIns="91440" bIns="45720" numCol="1" rtlCol="0" anchor="t">
            <a:normAutofit/>
          </a:bodyPr>
          <a:lstStyle>
            <a:lvl1pPr marL="0" indent="0" algn="ctr" defTabSz="914377" rtl="0" eaLnBrk="1" latinLnBrk="0" hangingPunct="1">
              <a:lnSpc>
                <a:spcPct val="90000"/>
              </a:lnSpc>
              <a:spcBef>
                <a:spcPts val="1000"/>
              </a:spcBef>
              <a:buFont typeface="Arial" panose="020B0604020202020204" pitchFamily="34" charset="0"/>
              <a:buNone/>
              <a:defRPr lang="en-US" sz="3600" b="1" kern="1200" dirty="0">
                <a:ln w="3175">
                  <a:solidFill>
                    <a:schemeClr val="bg1"/>
                  </a:solidFill>
                </a:ln>
                <a:gradFill>
                  <a:gsLst>
                    <a:gs pos="0">
                      <a:srgbClr val="F69221"/>
                    </a:gs>
                    <a:gs pos="100000">
                      <a:srgbClr val="F26223"/>
                    </a:gs>
                  </a:gsLst>
                  <a:lin ang="0" scaled="0"/>
                </a:gradFill>
                <a:latin typeface="Century Gothic" charset="0"/>
                <a:ea typeface="+mn-ea"/>
                <a:cs typeface="+mn-cs"/>
              </a:defRPr>
            </a:lvl1pPr>
            <a:lvl2pPr marL="457189"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2pPr>
            <a:lvl3pPr marL="914377"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3pPr>
            <a:lvl4pPr marL="1371566"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4pPr>
            <a:lvl5pPr marL="1828754"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2000" dirty="0">
                <a:ln w="3175">
                  <a:solidFill>
                    <a:srgbClr val="FFFFFF"/>
                  </a:solidFill>
                </a:ln>
                <a:solidFill>
                  <a:schemeClr val="tx2"/>
                </a:solidFill>
                <a:latin typeface="Century Gothic"/>
              </a:rPr>
              <a:t>$0.78</a:t>
            </a:r>
            <a:endParaRPr kumimoji="0" lang="en-US" sz="2000" b="1" i="0" u="none" strike="noStrike" kern="1200" cap="none" spc="0" normalizeH="0" baseline="0" noProof="0" dirty="0">
              <a:ln w="3175">
                <a:solidFill>
                  <a:srgbClr val="FFFFFF"/>
                </a:solidFill>
              </a:ln>
              <a:solidFill>
                <a:schemeClr val="tx2"/>
              </a:solidFill>
              <a:effectLst/>
              <a:uLnTx/>
              <a:uFillTx/>
              <a:latin typeface="Century Gothic" charset="0"/>
              <a:ea typeface="+mn-ea"/>
              <a:cs typeface="+mn-cs"/>
            </a:endParaRPr>
          </a:p>
        </p:txBody>
      </p:sp>
      <p:sp>
        <p:nvSpPr>
          <p:cNvPr id="14" name="Oval 13">
            <a:extLst>
              <a:ext uri="{FF2B5EF4-FFF2-40B4-BE49-F238E27FC236}">
                <a16:creationId xmlns:a16="http://schemas.microsoft.com/office/drawing/2014/main" id="{72438BDA-84B7-0544-8006-90A22B06A4F8}"/>
              </a:ext>
            </a:extLst>
          </p:cNvPr>
          <p:cNvSpPr/>
          <p:nvPr/>
        </p:nvSpPr>
        <p:spPr>
          <a:xfrm>
            <a:off x="7536420" y="3873692"/>
            <a:ext cx="994841" cy="1004086"/>
          </a:xfrm>
          <a:prstGeom prst="ellipse">
            <a:avLst/>
          </a:prstGeom>
          <a:pattFill prst="dkUpDiag">
            <a:fgClr>
              <a:srgbClr val="E2E2E2"/>
            </a:fgClr>
            <a:bgClr>
              <a:schemeClr val="bg1"/>
            </a:bgClr>
          </a:patt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panose="020F0302020204030204"/>
              <a:ea typeface="+mn-ea"/>
              <a:cs typeface="+mn-cs"/>
            </a:endParaRPr>
          </a:p>
        </p:txBody>
      </p:sp>
      <p:sp>
        <p:nvSpPr>
          <p:cNvPr id="15" name="Oval 14">
            <a:extLst>
              <a:ext uri="{FF2B5EF4-FFF2-40B4-BE49-F238E27FC236}">
                <a16:creationId xmlns:a16="http://schemas.microsoft.com/office/drawing/2014/main" id="{D9DE0C73-6880-8C77-038A-A4CEE689C341}"/>
              </a:ext>
            </a:extLst>
          </p:cNvPr>
          <p:cNvSpPr/>
          <p:nvPr/>
        </p:nvSpPr>
        <p:spPr>
          <a:xfrm>
            <a:off x="7539038" y="3842956"/>
            <a:ext cx="965148" cy="1022081"/>
          </a:xfrm>
          <a:prstGeom prst="ellipse">
            <a:avLst/>
          </a:prstGeom>
          <a:noFill/>
          <a:ln w="28575">
            <a:solidFill>
              <a:schemeClr val="tx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panose="020F0302020204030204"/>
              <a:ea typeface="+mn-ea"/>
              <a:cs typeface="+mn-cs"/>
            </a:endParaRPr>
          </a:p>
        </p:txBody>
      </p:sp>
      <p:sp>
        <p:nvSpPr>
          <p:cNvPr id="18" name="roas">
            <a:extLst>
              <a:ext uri="{FF2B5EF4-FFF2-40B4-BE49-F238E27FC236}">
                <a16:creationId xmlns:a16="http://schemas.microsoft.com/office/drawing/2014/main" id="{52BF53D6-CD28-6979-B46A-F21AC1397B13}"/>
              </a:ext>
            </a:extLst>
          </p:cNvPr>
          <p:cNvSpPr txBox="1">
            <a:spLocks/>
          </p:cNvSpPr>
          <p:nvPr/>
        </p:nvSpPr>
        <p:spPr>
          <a:xfrm>
            <a:off x="7184587" y="4197721"/>
            <a:ext cx="1698509" cy="649003"/>
          </a:xfrm>
          <a:prstGeom prst="rect">
            <a:avLst/>
          </a:prstGeom>
        </p:spPr>
        <p:txBody>
          <a:bodyPr vert="horz" lIns="91440" tIns="45720" rIns="91440" bIns="45720" numCol="1" rtlCol="0" anchor="t">
            <a:normAutofit/>
          </a:bodyPr>
          <a:lstStyle>
            <a:lvl1pPr marL="0" indent="0" algn="ctr" defTabSz="914377" rtl="0" eaLnBrk="1" latinLnBrk="0" hangingPunct="1">
              <a:lnSpc>
                <a:spcPct val="90000"/>
              </a:lnSpc>
              <a:spcBef>
                <a:spcPts val="1000"/>
              </a:spcBef>
              <a:buFont typeface="Arial" panose="020B0604020202020204" pitchFamily="34" charset="0"/>
              <a:buNone/>
              <a:defRPr lang="en-US" sz="3600" b="1" kern="1200" dirty="0">
                <a:ln w="3175">
                  <a:solidFill>
                    <a:schemeClr val="bg1"/>
                  </a:solidFill>
                </a:ln>
                <a:gradFill>
                  <a:gsLst>
                    <a:gs pos="0">
                      <a:srgbClr val="F69221"/>
                    </a:gs>
                    <a:gs pos="100000">
                      <a:srgbClr val="F26223"/>
                    </a:gs>
                  </a:gsLst>
                  <a:lin ang="0" scaled="0"/>
                </a:gradFill>
                <a:latin typeface="Century Gothic" charset="0"/>
                <a:ea typeface="+mn-ea"/>
                <a:cs typeface="+mn-cs"/>
              </a:defRPr>
            </a:lvl1pPr>
            <a:lvl2pPr marL="457189"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2pPr>
            <a:lvl3pPr marL="914377"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3pPr>
            <a:lvl4pPr marL="1371566"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4pPr>
            <a:lvl5pPr marL="1828754"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000" b="1" i="0" u="none" strike="noStrike" kern="1200" cap="none" spc="0" normalizeH="0" baseline="0" noProof="0" dirty="0">
                <a:ln w="3175">
                  <a:solidFill>
                    <a:srgbClr val="FFFFFF"/>
                  </a:solidFill>
                </a:ln>
                <a:solidFill>
                  <a:schemeClr val="tx2"/>
                </a:solidFill>
                <a:effectLst/>
                <a:uLnTx/>
                <a:uFillTx/>
                <a:latin typeface="Century Gothic"/>
                <a:ea typeface="+mn-ea"/>
                <a:cs typeface="+mn-cs"/>
              </a:rPr>
              <a:t>16,809</a:t>
            </a:r>
            <a:endParaRPr kumimoji="0" lang="en-US" sz="2000" b="1" i="0" u="none" strike="noStrike" kern="1200" cap="none" spc="0" normalizeH="0" baseline="0" noProof="0" dirty="0">
              <a:ln w="3175">
                <a:solidFill>
                  <a:srgbClr val="FFFFFF"/>
                </a:solidFill>
              </a:ln>
              <a:solidFill>
                <a:schemeClr val="tx2"/>
              </a:solidFill>
              <a:effectLst/>
              <a:uLnTx/>
              <a:uFillTx/>
              <a:latin typeface="Century Gothic" charset="0"/>
              <a:ea typeface="+mn-ea"/>
              <a:cs typeface="+mn-cs"/>
            </a:endParaRPr>
          </a:p>
        </p:txBody>
      </p:sp>
      <p:sp>
        <p:nvSpPr>
          <p:cNvPr id="19" name="Oval 18">
            <a:extLst>
              <a:ext uri="{FF2B5EF4-FFF2-40B4-BE49-F238E27FC236}">
                <a16:creationId xmlns:a16="http://schemas.microsoft.com/office/drawing/2014/main" id="{D6ABD9E5-66B8-62B9-85BA-AB5E9C03A691}"/>
              </a:ext>
            </a:extLst>
          </p:cNvPr>
          <p:cNvSpPr/>
          <p:nvPr/>
        </p:nvSpPr>
        <p:spPr>
          <a:xfrm>
            <a:off x="5978683" y="3838716"/>
            <a:ext cx="994841" cy="1004086"/>
          </a:xfrm>
          <a:prstGeom prst="ellipse">
            <a:avLst/>
          </a:prstGeom>
          <a:pattFill prst="dkUpDiag">
            <a:fgClr>
              <a:srgbClr val="E2E2E2"/>
            </a:fgClr>
            <a:bgClr>
              <a:schemeClr val="bg1"/>
            </a:bgClr>
          </a:patt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panose="020F0302020204030204"/>
              <a:ea typeface="+mn-ea"/>
              <a:cs typeface="+mn-cs"/>
            </a:endParaRPr>
          </a:p>
        </p:txBody>
      </p:sp>
      <p:sp>
        <p:nvSpPr>
          <p:cNvPr id="27" name="Oval 26">
            <a:extLst>
              <a:ext uri="{FF2B5EF4-FFF2-40B4-BE49-F238E27FC236}">
                <a16:creationId xmlns:a16="http://schemas.microsoft.com/office/drawing/2014/main" id="{E7E18CEA-C18C-4841-A774-BE1AB549995C}"/>
              </a:ext>
            </a:extLst>
          </p:cNvPr>
          <p:cNvSpPr/>
          <p:nvPr/>
        </p:nvSpPr>
        <p:spPr>
          <a:xfrm>
            <a:off x="5978683" y="3838716"/>
            <a:ext cx="965148" cy="1022081"/>
          </a:xfrm>
          <a:prstGeom prst="ellipse">
            <a:avLst/>
          </a:prstGeom>
          <a:noFill/>
          <a:ln w="28575">
            <a:solidFill>
              <a:schemeClr val="tx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panose="020F0302020204030204"/>
              <a:ea typeface="+mn-ea"/>
              <a:cs typeface="+mn-cs"/>
            </a:endParaRPr>
          </a:p>
        </p:txBody>
      </p:sp>
      <p:sp>
        <p:nvSpPr>
          <p:cNvPr id="28" name="roas">
            <a:extLst>
              <a:ext uri="{FF2B5EF4-FFF2-40B4-BE49-F238E27FC236}">
                <a16:creationId xmlns:a16="http://schemas.microsoft.com/office/drawing/2014/main" id="{93996407-65D8-2FC4-EC59-DBCCD63D7C8C}"/>
              </a:ext>
            </a:extLst>
          </p:cNvPr>
          <p:cNvSpPr txBox="1">
            <a:spLocks/>
          </p:cNvSpPr>
          <p:nvPr/>
        </p:nvSpPr>
        <p:spPr>
          <a:xfrm>
            <a:off x="5626848" y="4189425"/>
            <a:ext cx="1698509" cy="649003"/>
          </a:xfrm>
          <a:prstGeom prst="rect">
            <a:avLst/>
          </a:prstGeom>
        </p:spPr>
        <p:txBody>
          <a:bodyPr vert="horz" lIns="91440" tIns="45720" rIns="91440" bIns="45720" numCol="1" rtlCol="0" anchor="t">
            <a:normAutofit/>
          </a:bodyPr>
          <a:lstStyle>
            <a:lvl1pPr marL="0" indent="0" algn="ctr" defTabSz="914377" rtl="0" eaLnBrk="1" latinLnBrk="0" hangingPunct="1">
              <a:lnSpc>
                <a:spcPct val="90000"/>
              </a:lnSpc>
              <a:spcBef>
                <a:spcPts val="1000"/>
              </a:spcBef>
              <a:buFont typeface="Arial" panose="020B0604020202020204" pitchFamily="34" charset="0"/>
              <a:buNone/>
              <a:defRPr lang="en-US" sz="3600" b="1" kern="1200" dirty="0">
                <a:ln w="3175">
                  <a:solidFill>
                    <a:schemeClr val="bg1"/>
                  </a:solidFill>
                </a:ln>
                <a:gradFill>
                  <a:gsLst>
                    <a:gs pos="0">
                      <a:srgbClr val="F69221"/>
                    </a:gs>
                    <a:gs pos="100000">
                      <a:srgbClr val="F26223"/>
                    </a:gs>
                  </a:gsLst>
                  <a:lin ang="0" scaled="0"/>
                </a:gradFill>
                <a:latin typeface="Century Gothic" charset="0"/>
                <a:ea typeface="+mn-ea"/>
                <a:cs typeface="+mn-cs"/>
              </a:defRPr>
            </a:lvl1pPr>
            <a:lvl2pPr marL="457189"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2pPr>
            <a:lvl3pPr marL="914377"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3pPr>
            <a:lvl4pPr marL="1371566"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4pPr>
            <a:lvl5pPr marL="1828754"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1600" dirty="0">
                <a:ln w="3175">
                  <a:solidFill>
                    <a:srgbClr val="FFFFFF"/>
                  </a:solidFill>
                </a:ln>
                <a:solidFill>
                  <a:schemeClr val="tx2"/>
                </a:solidFill>
                <a:latin typeface="Century Gothic"/>
              </a:rPr>
              <a:t>$51,435</a:t>
            </a:r>
            <a:endParaRPr kumimoji="0" lang="en-US" sz="1600" b="1" i="0" u="none" strike="noStrike" kern="1200" cap="none" spc="0" normalizeH="0" baseline="0" noProof="0" dirty="0">
              <a:ln w="3175">
                <a:solidFill>
                  <a:srgbClr val="FFFFFF"/>
                </a:solidFill>
              </a:ln>
              <a:solidFill>
                <a:schemeClr val="tx2"/>
              </a:solidFill>
              <a:effectLst/>
              <a:uLnTx/>
              <a:uFillTx/>
              <a:latin typeface="Century Gothic" charset="0"/>
              <a:ea typeface="+mn-ea"/>
              <a:cs typeface="+mn-cs"/>
            </a:endParaRPr>
          </a:p>
        </p:txBody>
      </p:sp>
      <p:sp>
        <p:nvSpPr>
          <p:cNvPr id="29" name="Oval 28">
            <a:extLst>
              <a:ext uri="{FF2B5EF4-FFF2-40B4-BE49-F238E27FC236}">
                <a16:creationId xmlns:a16="http://schemas.microsoft.com/office/drawing/2014/main" id="{ED51DBD0-7632-C625-FA2E-1CC31628F493}"/>
              </a:ext>
            </a:extLst>
          </p:cNvPr>
          <p:cNvSpPr/>
          <p:nvPr/>
        </p:nvSpPr>
        <p:spPr>
          <a:xfrm>
            <a:off x="4414221" y="3827930"/>
            <a:ext cx="994841" cy="1004086"/>
          </a:xfrm>
          <a:prstGeom prst="ellipse">
            <a:avLst/>
          </a:prstGeom>
          <a:pattFill prst="dkUpDiag">
            <a:fgClr>
              <a:srgbClr val="E2E2E2"/>
            </a:fgClr>
            <a:bgClr>
              <a:schemeClr val="bg1"/>
            </a:bgClr>
          </a:patt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Arial" panose="020F0302020204030204"/>
              <a:ea typeface="+mn-ea"/>
              <a:cs typeface="+mn-cs"/>
            </a:endParaRPr>
          </a:p>
        </p:txBody>
      </p:sp>
      <p:sp>
        <p:nvSpPr>
          <p:cNvPr id="30" name="Oval 29">
            <a:extLst>
              <a:ext uri="{FF2B5EF4-FFF2-40B4-BE49-F238E27FC236}">
                <a16:creationId xmlns:a16="http://schemas.microsoft.com/office/drawing/2014/main" id="{36629B47-6DD9-61C2-9F69-F6D91B746C40}"/>
              </a:ext>
            </a:extLst>
          </p:cNvPr>
          <p:cNvSpPr/>
          <p:nvPr/>
        </p:nvSpPr>
        <p:spPr>
          <a:xfrm>
            <a:off x="4414221" y="3827930"/>
            <a:ext cx="965148" cy="1022081"/>
          </a:xfrm>
          <a:prstGeom prst="ellipse">
            <a:avLst/>
          </a:prstGeom>
          <a:noFill/>
          <a:ln w="28575">
            <a:solidFill>
              <a:schemeClr val="tx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panose="020F0302020204030204"/>
              <a:ea typeface="+mn-ea"/>
              <a:cs typeface="+mn-cs"/>
            </a:endParaRPr>
          </a:p>
        </p:txBody>
      </p:sp>
      <p:sp>
        <p:nvSpPr>
          <p:cNvPr id="31" name="roas">
            <a:extLst>
              <a:ext uri="{FF2B5EF4-FFF2-40B4-BE49-F238E27FC236}">
                <a16:creationId xmlns:a16="http://schemas.microsoft.com/office/drawing/2014/main" id="{9BD1201E-D777-502D-0C2B-F67E49DEB2DE}"/>
              </a:ext>
            </a:extLst>
          </p:cNvPr>
          <p:cNvSpPr txBox="1">
            <a:spLocks/>
          </p:cNvSpPr>
          <p:nvPr/>
        </p:nvSpPr>
        <p:spPr>
          <a:xfrm>
            <a:off x="4061080" y="4174846"/>
            <a:ext cx="1698509" cy="649003"/>
          </a:xfrm>
          <a:prstGeom prst="rect">
            <a:avLst/>
          </a:prstGeom>
        </p:spPr>
        <p:txBody>
          <a:bodyPr vert="horz" lIns="91440" tIns="45720" rIns="91440" bIns="45720" numCol="1" rtlCol="0" anchor="t">
            <a:normAutofit/>
          </a:bodyPr>
          <a:lstStyle>
            <a:lvl1pPr marL="0" indent="0" algn="ctr" defTabSz="914377" rtl="0" eaLnBrk="1" latinLnBrk="0" hangingPunct="1">
              <a:lnSpc>
                <a:spcPct val="90000"/>
              </a:lnSpc>
              <a:spcBef>
                <a:spcPts val="1000"/>
              </a:spcBef>
              <a:buFont typeface="Arial" panose="020B0604020202020204" pitchFamily="34" charset="0"/>
              <a:buNone/>
              <a:defRPr lang="en-US" sz="3600" b="1" kern="1200" dirty="0">
                <a:ln w="3175">
                  <a:solidFill>
                    <a:schemeClr val="bg1"/>
                  </a:solidFill>
                </a:ln>
                <a:gradFill>
                  <a:gsLst>
                    <a:gs pos="0">
                      <a:srgbClr val="F69221"/>
                    </a:gs>
                    <a:gs pos="100000">
                      <a:srgbClr val="F26223"/>
                    </a:gs>
                  </a:gsLst>
                  <a:lin ang="0" scaled="0"/>
                </a:gradFill>
                <a:latin typeface="Century Gothic" charset="0"/>
                <a:ea typeface="+mn-ea"/>
                <a:cs typeface="+mn-cs"/>
              </a:defRPr>
            </a:lvl1pPr>
            <a:lvl2pPr marL="457189"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2pPr>
            <a:lvl3pPr marL="914377"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3pPr>
            <a:lvl4pPr marL="1371566"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4pPr>
            <a:lvl5pPr marL="1828754"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1600" dirty="0">
                <a:ln w="3175">
                  <a:solidFill>
                    <a:srgbClr val="FFFFFF"/>
                  </a:solidFill>
                </a:ln>
                <a:solidFill>
                  <a:schemeClr val="tx2"/>
                </a:solidFill>
                <a:latin typeface="Century Gothic"/>
              </a:rPr>
              <a:t>$18,906</a:t>
            </a:r>
            <a:endParaRPr kumimoji="0" lang="en-US" sz="1600" b="1" i="0" u="none" strike="noStrike" kern="1200" cap="none" spc="0" normalizeH="0" baseline="0" noProof="0" dirty="0">
              <a:ln w="3175">
                <a:solidFill>
                  <a:srgbClr val="FFFFFF"/>
                </a:solidFill>
              </a:ln>
              <a:solidFill>
                <a:schemeClr val="tx2"/>
              </a:solidFill>
              <a:effectLst/>
              <a:uLnTx/>
              <a:uFillTx/>
              <a:latin typeface="Century Gothic" charset="0"/>
              <a:ea typeface="+mn-ea"/>
              <a:cs typeface="+mn-cs"/>
            </a:endParaRPr>
          </a:p>
        </p:txBody>
      </p:sp>
      <p:sp>
        <p:nvSpPr>
          <p:cNvPr id="32" name="Oval 31">
            <a:extLst>
              <a:ext uri="{FF2B5EF4-FFF2-40B4-BE49-F238E27FC236}">
                <a16:creationId xmlns:a16="http://schemas.microsoft.com/office/drawing/2014/main" id="{4DB2D78C-7358-3075-EF12-6E9D43FBF6F9}"/>
              </a:ext>
            </a:extLst>
          </p:cNvPr>
          <p:cNvSpPr/>
          <p:nvPr/>
        </p:nvSpPr>
        <p:spPr>
          <a:xfrm>
            <a:off x="2858205" y="3819028"/>
            <a:ext cx="994841" cy="1004086"/>
          </a:xfrm>
          <a:prstGeom prst="ellipse">
            <a:avLst/>
          </a:prstGeom>
          <a:pattFill prst="dkUpDiag">
            <a:fgClr>
              <a:srgbClr val="E2E2E2"/>
            </a:fgClr>
            <a:bgClr>
              <a:schemeClr val="bg1"/>
            </a:bgClr>
          </a:patt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Arial" panose="020F0302020204030204"/>
              <a:ea typeface="+mn-ea"/>
              <a:cs typeface="+mn-cs"/>
            </a:endParaRPr>
          </a:p>
        </p:txBody>
      </p:sp>
      <p:sp>
        <p:nvSpPr>
          <p:cNvPr id="33" name="Oval 32">
            <a:extLst>
              <a:ext uri="{FF2B5EF4-FFF2-40B4-BE49-F238E27FC236}">
                <a16:creationId xmlns:a16="http://schemas.microsoft.com/office/drawing/2014/main" id="{1F0E3642-8DE2-031B-3AE8-95C2EC6479E3}"/>
              </a:ext>
            </a:extLst>
          </p:cNvPr>
          <p:cNvSpPr/>
          <p:nvPr/>
        </p:nvSpPr>
        <p:spPr>
          <a:xfrm>
            <a:off x="2858205" y="3819028"/>
            <a:ext cx="965148" cy="1022081"/>
          </a:xfrm>
          <a:prstGeom prst="ellipse">
            <a:avLst/>
          </a:prstGeom>
          <a:noFill/>
          <a:ln w="28575">
            <a:solidFill>
              <a:schemeClr val="tx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panose="020F0302020204030204"/>
              <a:ea typeface="+mn-ea"/>
              <a:cs typeface="+mn-cs"/>
            </a:endParaRPr>
          </a:p>
        </p:txBody>
      </p:sp>
      <p:sp>
        <p:nvSpPr>
          <p:cNvPr id="34" name="roas">
            <a:extLst>
              <a:ext uri="{FF2B5EF4-FFF2-40B4-BE49-F238E27FC236}">
                <a16:creationId xmlns:a16="http://schemas.microsoft.com/office/drawing/2014/main" id="{C6E05EC2-FED0-542B-13AF-66331FADD9F5}"/>
              </a:ext>
            </a:extLst>
          </p:cNvPr>
          <p:cNvSpPr txBox="1">
            <a:spLocks/>
          </p:cNvSpPr>
          <p:nvPr/>
        </p:nvSpPr>
        <p:spPr>
          <a:xfrm>
            <a:off x="2506370" y="4169737"/>
            <a:ext cx="1698509" cy="649003"/>
          </a:xfrm>
          <a:prstGeom prst="rect">
            <a:avLst/>
          </a:prstGeom>
        </p:spPr>
        <p:txBody>
          <a:bodyPr vert="horz" lIns="91440" tIns="45720" rIns="91440" bIns="45720" numCol="1" rtlCol="0" anchor="t">
            <a:normAutofit/>
          </a:bodyPr>
          <a:lstStyle>
            <a:lvl1pPr marL="0" indent="0" algn="ctr" defTabSz="914377" rtl="0" eaLnBrk="1" latinLnBrk="0" hangingPunct="1">
              <a:lnSpc>
                <a:spcPct val="90000"/>
              </a:lnSpc>
              <a:spcBef>
                <a:spcPts val="1000"/>
              </a:spcBef>
              <a:buFont typeface="Arial" panose="020B0604020202020204" pitchFamily="34" charset="0"/>
              <a:buNone/>
              <a:defRPr lang="en-US" sz="3600" b="1" kern="1200" dirty="0">
                <a:ln w="3175">
                  <a:solidFill>
                    <a:schemeClr val="bg1"/>
                  </a:solidFill>
                </a:ln>
                <a:gradFill>
                  <a:gsLst>
                    <a:gs pos="0">
                      <a:srgbClr val="F69221"/>
                    </a:gs>
                    <a:gs pos="100000">
                      <a:srgbClr val="F26223"/>
                    </a:gs>
                  </a:gsLst>
                  <a:lin ang="0" scaled="0"/>
                </a:gradFill>
                <a:latin typeface="Century Gothic" charset="0"/>
                <a:ea typeface="+mn-ea"/>
                <a:cs typeface="+mn-cs"/>
              </a:defRPr>
            </a:lvl1pPr>
            <a:lvl2pPr marL="457189"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2pPr>
            <a:lvl3pPr marL="914377"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3pPr>
            <a:lvl4pPr marL="1371566"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4pPr>
            <a:lvl5pPr marL="1828754"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000" b="1" i="0" u="none" strike="noStrike" kern="1200" cap="none" spc="0" normalizeH="0" baseline="0" noProof="0" dirty="0">
                <a:ln w="3175">
                  <a:solidFill>
                    <a:srgbClr val="FFFFFF"/>
                  </a:solidFill>
                </a:ln>
                <a:solidFill>
                  <a:schemeClr val="tx2"/>
                </a:solidFill>
                <a:effectLst/>
                <a:uLnTx/>
                <a:uFillTx/>
                <a:latin typeface="Century Gothic"/>
                <a:ea typeface="+mn-ea"/>
                <a:cs typeface="+mn-cs"/>
              </a:rPr>
              <a:t>24,296</a:t>
            </a:r>
            <a:endParaRPr kumimoji="0" lang="en-US" sz="2000" b="1" i="0" u="none" strike="noStrike" kern="1200" cap="none" spc="0" normalizeH="0" baseline="0" noProof="0" dirty="0">
              <a:ln w="3175">
                <a:solidFill>
                  <a:srgbClr val="FFFFFF"/>
                </a:solidFill>
              </a:ln>
              <a:solidFill>
                <a:schemeClr val="tx2"/>
              </a:solidFill>
              <a:effectLst/>
              <a:uLnTx/>
              <a:uFillTx/>
              <a:latin typeface="Century Gothic" charset="0"/>
              <a:ea typeface="+mn-ea"/>
              <a:cs typeface="+mn-cs"/>
            </a:endParaRPr>
          </a:p>
        </p:txBody>
      </p:sp>
      <p:sp>
        <p:nvSpPr>
          <p:cNvPr id="35" name="Oval 34">
            <a:extLst>
              <a:ext uri="{FF2B5EF4-FFF2-40B4-BE49-F238E27FC236}">
                <a16:creationId xmlns:a16="http://schemas.microsoft.com/office/drawing/2014/main" id="{6732AC8D-2FF4-7574-98CF-E023CF532B17}"/>
              </a:ext>
            </a:extLst>
          </p:cNvPr>
          <p:cNvSpPr/>
          <p:nvPr/>
        </p:nvSpPr>
        <p:spPr>
          <a:xfrm>
            <a:off x="1295248" y="3825899"/>
            <a:ext cx="994841" cy="1004086"/>
          </a:xfrm>
          <a:prstGeom prst="ellipse">
            <a:avLst/>
          </a:prstGeom>
          <a:pattFill prst="dkUpDiag">
            <a:fgClr>
              <a:srgbClr val="E2E2E2"/>
            </a:fgClr>
            <a:bgClr>
              <a:schemeClr val="bg1"/>
            </a:bgClr>
          </a:patt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Arial" panose="020F0302020204030204"/>
              <a:ea typeface="+mn-ea"/>
              <a:cs typeface="+mn-cs"/>
            </a:endParaRPr>
          </a:p>
        </p:txBody>
      </p:sp>
      <p:sp>
        <p:nvSpPr>
          <p:cNvPr id="36" name="Oval 35">
            <a:extLst>
              <a:ext uri="{FF2B5EF4-FFF2-40B4-BE49-F238E27FC236}">
                <a16:creationId xmlns:a16="http://schemas.microsoft.com/office/drawing/2014/main" id="{2B6AD83D-05A7-3C08-4DCE-F388551ABFC2}"/>
              </a:ext>
            </a:extLst>
          </p:cNvPr>
          <p:cNvSpPr/>
          <p:nvPr/>
        </p:nvSpPr>
        <p:spPr>
          <a:xfrm>
            <a:off x="1295248" y="3825899"/>
            <a:ext cx="965148" cy="1022081"/>
          </a:xfrm>
          <a:prstGeom prst="ellipse">
            <a:avLst/>
          </a:prstGeom>
          <a:noFill/>
          <a:ln w="28575">
            <a:solidFill>
              <a:schemeClr val="tx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panose="020F0302020204030204"/>
              <a:ea typeface="+mn-ea"/>
              <a:cs typeface="+mn-cs"/>
            </a:endParaRPr>
          </a:p>
        </p:txBody>
      </p:sp>
      <p:sp>
        <p:nvSpPr>
          <p:cNvPr id="37" name="roas">
            <a:extLst>
              <a:ext uri="{FF2B5EF4-FFF2-40B4-BE49-F238E27FC236}">
                <a16:creationId xmlns:a16="http://schemas.microsoft.com/office/drawing/2014/main" id="{DBFACAAB-06B1-DB3C-B998-4376CFA5F873}"/>
              </a:ext>
            </a:extLst>
          </p:cNvPr>
          <p:cNvSpPr txBox="1">
            <a:spLocks/>
          </p:cNvSpPr>
          <p:nvPr/>
        </p:nvSpPr>
        <p:spPr>
          <a:xfrm>
            <a:off x="943413" y="4176608"/>
            <a:ext cx="1698509" cy="649003"/>
          </a:xfrm>
          <a:prstGeom prst="rect">
            <a:avLst/>
          </a:prstGeom>
        </p:spPr>
        <p:txBody>
          <a:bodyPr vert="horz" lIns="91440" tIns="45720" rIns="91440" bIns="45720" numCol="1" rtlCol="0" anchor="t">
            <a:normAutofit/>
          </a:bodyPr>
          <a:lstStyle>
            <a:lvl1pPr marL="0" indent="0" algn="ctr" defTabSz="914377" rtl="0" eaLnBrk="1" latinLnBrk="0" hangingPunct="1">
              <a:lnSpc>
                <a:spcPct val="90000"/>
              </a:lnSpc>
              <a:spcBef>
                <a:spcPts val="1000"/>
              </a:spcBef>
              <a:buFont typeface="Arial" panose="020B0604020202020204" pitchFamily="34" charset="0"/>
              <a:buNone/>
              <a:defRPr lang="en-US" sz="3600" b="1" kern="1200" dirty="0">
                <a:ln w="3175">
                  <a:solidFill>
                    <a:schemeClr val="bg1"/>
                  </a:solidFill>
                </a:ln>
                <a:gradFill>
                  <a:gsLst>
                    <a:gs pos="0">
                      <a:srgbClr val="F69221"/>
                    </a:gs>
                    <a:gs pos="100000">
                      <a:srgbClr val="F26223"/>
                    </a:gs>
                  </a:gsLst>
                  <a:lin ang="0" scaled="0"/>
                </a:gradFill>
                <a:latin typeface="Century Gothic" charset="0"/>
                <a:ea typeface="+mn-ea"/>
                <a:cs typeface="+mn-cs"/>
              </a:defRPr>
            </a:lvl1pPr>
            <a:lvl2pPr marL="457189"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2pPr>
            <a:lvl3pPr marL="914377"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3pPr>
            <a:lvl4pPr marL="1371566"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4pPr>
            <a:lvl5pPr marL="1828754"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1" i="0" u="none" strike="noStrike" kern="1200" cap="none" spc="0" normalizeH="0" baseline="0" noProof="0" dirty="0">
                <a:ln w="3175">
                  <a:solidFill>
                    <a:srgbClr val="FFFFFF"/>
                  </a:solidFill>
                </a:ln>
                <a:solidFill>
                  <a:schemeClr val="tx2"/>
                </a:solidFill>
                <a:effectLst/>
                <a:uLnTx/>
                <a:uFillTx/>
                <a:latin typeface="Century Gothic"/>
                <a:ea typeface="+mn-ea"/>
                <a:cs typeface="+mn-cs"/>
              </a:rPr>
              <a:t>6,984,627</a:t>
            </a:r>
            <a:endParaRPr kumimoji="0" lang="en-US" sz="1400" b="1" i="0" u="none" strike="noStrike" kern="1200" cap="none" spc="0" normalizeH="0" baseline="0" noProof="0" dirty="0">
              <a:ln w="3175">
                <a:solidFill>
                  <a:srgbClr val="FFFFFF"/>
                </a:solidFill>
              </a:ln>
              <a:solidFill>
                <a:schemeClr val="tx2"/>
              </a:solidFill>
              <a:effectLst/>
              <a:uLnTx/>
              <a:uFillTx/>
              <a:latin typeface="Century Gothic" charset="0"/>
              <a:ea typeface="+mn-ea"/>
              <a:cs typeface="+mn-cs"/>
            </a:endParaRPr>
          </a:p>
        </p:txBody>
      </p:sp>
      <p:sp>
        <p:nvSpPr>
          <p:cNvPr id="38" name="TextBox 6">
            <a:extLst>
              <a:ext uri="{FF2B5EF4-FFF2-40B4-BE49-F238E27FC236}">
                <a16:creationId xmlns:a16="http://schemas.microsoft.com/office/drawing/2014/main" id="{C4D39A81-08D9-4063-15C1-AC4284D69FC6}"/>
              </a:ext>
            </a:extLst>
          </p:cNvPr>
          <p:cNvSpPr txBox="1"/>
          <p:nvPr/>
        </p:nvSpPr>
        <p:spPr>
          <a:xfrm>
            <a:off x="9961520" y="4957019"/>
            <a:ext cx="2057400" cy="307777"/>
          </a:xfrm>
          <a:prstGeom prst="rect">
            <a:avLst/>
          </a:prstGeom>
          <a:noFill/>
          <a:ln>
            <a:noFill/>
          </a:ln>
        </p:spPr>
        <p:txBody>
          <a:bodyPr wrap="square" lIns="91440" tIns="45720" rIns="91440" bIns="45720" numCol="1" rtlCol="0" anchor="t">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130183"/>
                </a:solidFill>
                <a:effectLst/>
                <a:uLnTx/>
                <a:uFillTx/>
                <a:latin typeface="Century Gothic"/>
              </a:rPr>
              <a:t>ROAS </a:t>
            </a:r>
          </a:p>
        </p:txBody>
      </p:sp>
      <p:sp>
        <p:nvSpPr>
          <p:cNvPr id="39" name="Oval 38">
            <a:extLst>
              <a:ext uri="{FF2B5EF4-FFF2-40B4-BE49-F238E27FC236}">
                <a16:creationId xmlns:a16="http://schemas.microsoft.com/office/drawing/2014/main" id="{EFFC9EC8-90E2-75FB-7800-0156A943D851}"/>
              </a:ext>
            </a:extLst>
          </p:cNvPr>
          <p:cNvSpPr/>
          <p:nvPr/>
        </p:nvSpPr>
        <p:spPr>
          <a:xfrm>
            <a:off x="10462045" y="3827238"/>
            <a:ext cx="994841" cy="1004086"/>
          </a:xfrm>
          <a:prstGeom prst="ellipse">
            <a:avLst/>
          </a:prstGeom>
          <a:pattFill prst="dkUpDiag">
            <a:fgClr>
              <a:srgbClr val="E2E2E2"/>
            </a:fgClr>
            <a:bgClr>
              <a:schemeClr val="bg1"/>
            </a:bgClr>
          </a:patt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panose="020F0302020204030204"/>
              <a:ea typeface="+mn-ea"/>
              <a:cs typeface="+mn-cs"/>
            </a:endParaRPr>
          </a:p>
        </p:txBody>
      </p:sp>
      <p:sp>
        <p:nvSpPr>
          <p:cNvPr id="40" name="Oval 39">
            <a:extLst>
              <a:ext uri="{FF2B5EF4-FFF2-40B4-BE49-F238E27FC236}">
                <a16:creationId xmlns:a16="http://schemas.microsoft.com/office/drawing/2014/main" id="{327030E4-06DE-1D8E-D7D8-9A1FCBBBD576}"/>
              </a:ext>
            </a:extLst>
          </p:cNvPr>
          <p:cNvSpPr/>
          <p:nvPr/>
        </p:nvSpPr>
        <p:spPr>
          <a:xfrm>
            <a:off x="10505842" y="3831612"/>
            <a:ext cx="965148" cy="1022081"/>
          </a:xfrm>
          <a:prstGeom prst="ellipse">
            <a:avLst/>
          </a:prstGeom>
          <a:noFill/>
          <a:ln w="28575">
            <a:solidFill>
              <a:schemeClr val="tx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panose="020F0302020204030204"/>
              <a:ea typeface="+mn-ea"/>
              <a:cs typeface="+mn-cs"/>
            </a:endParaRPr>
          </a:p>
        </p:txBody>
      </p:sp>
      <p:sp>
        <p:nvSpPr>
          <p:cNvPr id="41" name="roas">
            <a:extLst>
              <a:ext uri="{FF2B5EF4-FFF2-40B4-BE49-F238E27FC236}">
                <a16:creationId xmlns:a16="http://schemas.microsoft.com/office/drawing/2014/main" id="{10D3F7C6-E4F3-9746-52FE-241684C95501}"/>
              </a:ext>
            </a:extLst>
          </p:cNvPr>
          <p:cNvSpPr txBox="1">
            <a:spLocks/>
          </p:cNvSpPr>
          <p:nvPr/>
        </p:nvSpPr>
        <p:spPr>
          <a:xfrm>
            <a:off x="10154007" y="4182321"/>
            <a:ext cx="1698509" cy="649003"/>
          </a:xfrm>
          <a:prstGeom prst="rect">
            <a:avLst/>
          </a:prstGeom>
        </p:spPr>
        <p:txBody>
          <a:bodyPr vert="horz" lIns="91440" tIns="45720" rIns="91440" bIns="45720" numCol="1" rtlCol="0" anchor="t">
            <a:normAutofit/>
          </a:bodyPr>
          <a:lstStyle>
            <a:lvl1pPr marL="0" indent="0" algn="ctr" defTabSz="914377" rtl="0" eaLnBrk="1" latinLnBrk="0" hangingPunct="1">
              <a:lnSpc>
                <a:spcPct val="90000"/>
              </a:lnSpc>
              <a:spcBef>
                <a:spcPts val="1000"/>
              </a:spcBef>
              <a:buFont typeface="Arial" panose="020B0604020202020204" pitchFamily="34" charset="0"/>
              <a:buNone/>
              <a:defRPr lang="en-US" sz="3600" b="1" kern="1200" dirty="0">
                <a:ln w="3175">
                  <a:solidFill>
                    <a:schemeClr val="bg1"/>
                  </a:solidFill>
                </a:ln>
                <a:gradFill>
                  <a:gsLst>
                    <a:gs pos="0">
                      <a:srgbClr val="F69221"/>
                    </a:gs>
                    <a:gs pos="100000">
                      <a:srgbClr val="F26223"/>
                    </a:gs>
                  </a:gsLst>
                  <a:lin ang="0" scaled="0"/>
                </a:gradFill>
                <a:latin typeface="Century Gothic" charset="0"/>
                <a:ea typeface="+mn-ea"/>
                <a:cs typeface="+mn-cs"/>
              </a:defRPr>
            </a:lvl1pPr>
            <a:lvl2pPr marL="457189"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2pPr>
            <a:lvl3pPr marL="914377"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3pPr>
            <a:lvl4pPr marL="1371566"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4pPr>
            <a:lvl5pPr marL="1828754"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2000" dirty="0">
                <a:ln w="3175">
                  <a:solidFill>
                    <a:srgbClr val="FFFFFF"/>
                  </a:solidFill>
                </a:ln>
                <a:solidFill>
                  <a:schemeClr val="tx2"/>
                </a:solidFill>
                <a:latin typeface="Century Gothic"/>
              </a:rPr>
              <a:t>$2.72</a:t>
            </a:r>
            <a:endParaRPr kumimoji="0" lang="en-US" sz="2000" b="1" i="0" u="none" strike="noStrike" kern="1200" cap="none" spc="0" normalizeH="0" baseline="0" noProof="0" dirty="0">
              <a:ln w="3175">
                <a:solidFill>
                  <a:srgbClr val="FFFFFF"/>
                </a:solidFill>
              </a:ln>
              <a:solidFill>
                <a:schemeClr val="tx2"/>
              </a:solidFill>
              <a:effectLst/>
              <a:uLnTx/>
              <a:uFillTx/>
              <a:latin typeface="Century Gothic" charset="0"/>
              <a:ea typeface="+mn-ea"/>
              <a:cs typeface="+mn-cs"/>
            </a:endParaRPr>
          </a:p>
        </p:txBody>
      </p:sp>
      <p:graphicFrame>
        <p:nvGraphicFramePr>
          <p:cNvPr id="42" name="Table 41">
            <a:extLst>
              <a:ext uri="{FF2B5EF4-FFF2-40B4-BE49-F238E27FC236}">
                <a16:creationId xmlns:a16="http://schemas.microsoft.com/office/drawing/2014/main" id="{57DC5F5D-D67D-822E-732D-372405FE2F1C}"/>
              </a:ext>
            </a:extLst>
          </p:cNvPr>
          <p:cNvGraphicFramePr>
            <a:graphicFrameLocks noGrp="1"/>
          </p:cNvGraphicFramePr>
          <p:nvPr>
            <p:extLst>
              <p:ext uri="{D42A27DB-BD31-4B8C-83A1-F6EECF244321}">
                <p14:modId xmlns:p14="http://schemas.microsoft.com/office/powerpoint/2010/main" val="1837233705"/>
              </p:ext>
            </p:extLst>
          </p:nvPr>
        </p:nvGraphicFramePr>
        <p:xfrm>
          <a:off x="2665257" y="2394506"/>
          <a:ext cx="8801529" cy="1147480"/>
        </p:xfrm>
        <a:graphic>
          <a:graphicData uri="http://schemas.openxmlformats.org/drawingml/2006/table">
            <a:tbl>
              <a:tblPr firstRow="1" bandRow="1">
                <a:tableStyleId>{5940675A-B579-460E-94D1-54222C63F5DA}</a:tableStyleId>
              </a:tblPr>
              <a:tblGrid>
                <a:gridCol w="4839179">
                  <a:extLst>
                    <a:ext uri="{9D8B030D-6E8A-4147-A177-3AD203B41FA5}">
                      <a16:colId xmlns:a16="http://schemas.microsoft.com/office/drawing/2014/main" val="3815604401"/>
                    </a:ext>
                  </a:extLst>
                </a:gridCol>
                <a:gridCol w="3962350">
                  <a:extLst>
                    <a:ext uri="{9D8B030D-6E8A-4147-A177-3AD203B41FA5}">
                      <a16:colId xmlns:a16="http://schemas.microsoft.com/office/drawing/2014/main" val="137719298"/>
                    </a:ext>
                  </a:extLst>
                </a:gridCol>
              </a:tblGrid>
              <a:tr h="497397">
                <a:tc>
                  <a:txBody>
                    <a:bodyPr/>
                    <a:lstStyle/>
                    <a:p>
                      <a:pPr algn="ctr"/>
                      <a:r>
                        <a:rPr lang="en-US" sz="1200" b="1" dirty="0">
                          <a:solidFill>
                            <a:schemeClr val="tx2"/>
                          </a:solidFill>
                          <a:latin typeface="Century Gothic" panose="020B0502020202020204" pitchFamily="34" charset="0"/>
                        </a:rPr>
                        <a:t>Total Budget</a:t>
                      </a:r>
                    </a:p>
                  </a:txBody>
                  <a:tcPr marL="180000" marR="180000" marT="108000" marB="108000" anchor="ctr">
                    <a:lnL w="12700" cap="flat" cmpd="sng" algn="ctr">
                      <a:solidFill>
                        <a:schemeClr val="tx1">
                          <a:lumMod val="25000"/>
                          <a:lumOff val="75000"/>
                        </a:schemeClr>
                      </a:solidFill>
                      <a:prstDash val="solid"/>
                      <a:round/>
                      <a:headEnd type="none" w="med" len="med"/>
                      <a:tailEnd type="none" w="med" len="med"/>
                    </a:lnL>
                    <a:lnR w="12700" cap="flat" cmpd="sng" algn="ctr">
                      <a:solidFill>
                        <a:schemeClr val="tx1">
                          <a:lumMod val="25000"/>
                          <a:lumOff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tcPr>
                </a:tc>
                <a:tc>
                  <a:txBody>
                    <a:bodyPr/>
                    <a:lstStyle/>
                    <a:p>
                      <a:pPr algn="ctr"/>
                      <a:r>
                        <a:rPr lang="en-US" sz="1200" b="1" dirty="0">
                          <a:solidFill>
                            <a:schemeClr val="tx2"/>
                          </a:solidFill>
                          <a:latin typeface="Century Gothic" panose="020B0502020202020204" pitchFamily="34" charset="0"/>
                        </a:rPr>
                        <a:t>Optimizer</a:t>
                      </a:r>
                    </a:p>
                  </a:txBody>
                  <a:tcPr marL="180000" marR="180000" marT="108000" marB="108000" anchor="ctr">
                    <a:lnL w="12700" cap="flat" cmpd="sng" algn="ctr">
                      <a:solidFill>
                        <a:schemeClr val="tx1">
                          <a:lumMod val="25000"/>
                          <a:lumOff val="75000"/>
                        </a:schemeClr>
                      </a:solidFill>
                      <a:prstDash val="solid"/>
                      <a:round/>
                      <a:headEnd type="none" w="med" len="med"/>
                      <a:tailEnd type="none" w="med" len="med"/>
                    </a:lnL>
                    <a:lnR w="12700" cap="flat" cmpd="sng" algn="ctr">
                      <a:solidFill>
                        <a:schemeClr val="tx1">
                          <a:lumMod val="25000"/>
                          <a:lumOff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tcPr>
                </a:tc>
                <a:extLst>
                  <a:ext uri="{0D108BD9-81ED-4DB2-BD59-A6C34878D82A}">
                    <a16:rowId xmlns:a16="http://schemas.microsoft.com/office/drawing/2014/main" val="491228722"/>
                  </a:ext>
                </a:extLst>
              </a:tr>
              <a:tr h="650083">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400" b="1" i="0" kern="1200" dirty="0">
                          <a:solidFill>
                            <a:schemeClr val="tx1"/>
                          </a:solidFill>
                          <a:effectLst/>
                          <a:latin typeface="Century Gothic" panose="020B0502020202020204" pitchFamily="34" charset="0"/>
                          <a:ea typeface="+mn-ea"/>
                          <a:cs typeface="+mn-cs"/>
                        </a:rPr>
                        <a:t>$219,000</a:t>
                      </a:r>
                      <a:endParaRPr lang="en-US" sz="1400" b="1" i="0" u="none" strike="noStrike" noProof="0" dirty="0">
                        <a:solidFill>
                          <a:schemeClr val="tx1"/>
                        </a:solidFill>
                        <a:effectLst/>
                        <a:latin typeface="Century Gothic" panose="020B0502020202020204" pitchFamily="34" charset="0"/>
                      </a:endParaRPr>
                    </a:p>
                  </a:txBody>
                  <a:tcPr marL="9525" marR="9525" marT="9525" marB="0" anchor="ctr">
                    <a:lnL w="12700" cap="flat" cmpd="sng" algn="ctr">
                      <a:solidFill>
                        <a:schemeClr val="tx1">
                          <a:lumMod val="25000"/>
                          <a:lumOff val="75000"/>
                        </a:schemeClr>
                      </a:solidFill>
                      <a:prstDash val="solid"/>
                      <a:round/>
                      <a:headEnd type="none" w="med" len="med"/>
                      <a:tailEnd type="none" w="med" len="med"/>
                    </a:lnL>
                    <a:lnR w="12700" cap="flat" cmpd="sng" algn="ctr">
                      <a:solidFill>
                        <a:schemeClr val="tx1">
                          <a:lumMod val="25000"/>
                          <a:lumOff val="75000"/>
                        </a:schemeClr>
                      </a:solidFill>
                      <a:prstDash val="solid"/>
                      <a:round/>
                      <a:headEnd type="none" w="med" len="med"/>
                      <a:tailEnd type="none" w="med" len="me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tcPr>
                </a:tc>
                <a:tc>
                  <a:txBody>
                    <a:bodyPr/>
                    <a:lstStyle/>
                    <a:p>
                      <a:pPr algn="ctr" fontAlgn="ctr"/>
                      <a:r>
                        <a:rPr lang="en-US" sz="1400" b="0" i="0" u="none" strike="noStrike" noProof="0" dirty="0">
                          <a:solidFill>
                            <a:schemeClr val="tx1"/>
                          </a:solidFill>
                          <a:effectLst/>
                          <a:latin typeface="Century Gothic" panose="020B0502020202020204" pitchFamily="34" charset="0"/>
                        </a:rPr>
                        <a:t>Revenue (ROAS)</a:t>
                      </a:r>
                    </a:p>
                  </a:txBody>
                  <a:tcPr marL="9525" marR="9525" marT="9525" marB="0" anchor="ctr">
                    <a:lnL w="12700" cap="flat" cmpd="sng" algn="ctr">
                      <a:solidFill>
                        <a:schemeClr val="tx1">
                          <a:lumMod val="25000"/>
                          <a:lumOff val="75000"/>
                        </a:schemeClr>
                      </a:solidFill>
                      <a:prstDash val="solid"/>
                      <a:round/>
                      <a:headEnd type="none" w="med" len="med"/>
                      <a:tailEnd type="none" w="med" len="med"/>
                    </a:lnL>
                    <a:lnR w="12700" cap="flat" cmpd="sng" algn="ctr">
                      <a:solidFill>
                        <a:schemeClr val="tx1">
                          <a:lumMod val="25000"/>
                          <a:lumOff val="75000"/>
                        </a:schemeClr>
                      </a:solidFill>
                      <a:prstDash val="solid"/>
                      <a:round/>
                      <a:headEnd type="none" w="med" len="med"/>
                      <a:tailEnd type="none" w="med" len="me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tcPr>
                </a:tc>
                <a:extLst>
                  <a:ext uri="{0D108BD9-81ED-4DB2-BD59-A6C34878D82A}">
                    <a16:rowId xmlns:a16="http://schemas.microsoft.com/office/drawing/2014/main" val="3700136500"/>
                  </a:ext>
                </a:extLst>
              </a:tr>
            </a:tbl>
          </a:graphicData>
        </a:graphic>
      </p:graphicFrame>
      <p:sp>
        <p:nvSpPr>
          <p:cNvPr id="43" name="Rectangle: Rounded Corners 20">
            <a:extLst>
              <a:ext uri="{FF2B5EF4-FFF2-40B4-BE49-F238E27FC236}">
                <a16:creationId xmlns:a16="http://schemas.microsoft.com/office/drawing/2014/main" id="{89B7521E-9235-A1EC-A0B2-FA14B698667B}"/>
              </a:ext>
            </a:extLst>
          </p:cNvPr>
          <p:cNvSpPr/>
          <p:nvPr/>
        </p:nvSpPr>
        <p:spPr>
          <a:xfrm>
            <a:off x="2665260" y="2394856"/>
            <a:ext cx="8803929" cy="1140823"/>
          </a:xfrm>
          <a:prstGeom prst="roundRect">
            <a:avLst>
              <a:gd name="adj" fmla="val 5490"/>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rial" panose="020F0302020204030204"/>
              <a:ea typeface="+mn-ea"/>
              <a:cs typeface="+mn-cs"/>
            </a:endParaRPr>
          </a:p>
        </p:txBody>
      </p:sp>
      <p:sp>
        <p:nvSpPr>
          <p:cNvPr id="20" name="performance_text">
            <a:extLst>
              <a:ext uri="{FF2B5EF4-FFF2-40B4-BE49-F238E27FC236}">
                <a16:creationId xmlns:a16="http://schemas.microsoft.com/office/drawing/2014/main" id="{3CB20EE2-BAB2-AB53-3173-D9852B283739}"/>
              </a:ext>
            </a:extLst>
          </p:cNvPr>
          <p:cNvSpPr txBox="1">
            <a:spLocks/>
          </p:cNvSpPr>
          <p:nvPr/>
        </p:nvSpPr>
        <p:spPr>
          <a:xfrm>
            <a:off x="935560" y="5685703"/>
            <a:ext cx="10922983" cy="642577"/>
          </a:xfrm>
          <a:prstGeom prst="rect">
            <a:avLst/>
          </a:prstGeom>
        </p:spPr>
        <p:txBody>
          <a:bodyPr vert="horz" lIns="91440" tIns="45720" rIns="91440" bIns="45720" rtlCol="0" anchor="t">
            <a:noAutofit/>
          </a:bodyPr>
          <a:lstStyle>
            <a:lvl1pPr marL="0" indent="0" algn="l" defTabSz="914377" rtl="0" eaLnBrk="1" latinLnBrk="0" hangingPunct="1">
              <a:lnSpc>
                <a:spcPct val="100000"/>
              </a:lnSpc>
              <a:spcBef>
                <a:spcPts val="1000"/>
              </a:spcBef>
              <a:buFont typeface="Arial" panose="020B0604020202020204" pitchFamily="34" charset="0"/>
              <a:buNone/>
              <a:defRPr sz="1600" b="0" i="0" kern="1200" baseline="0">
                <a:solidFill>
                  <a:schemeClr val="tx1"/>
                </a:solidFill>
                <a:latin typeface="Century Gothic" panose="020B0502020202020204" pitchFamily="34" charset="0"/>
                <a:ea typeface="+mn-ea"/>
                <a:cs typeface="+mn-cs"/>
              </a:defRPr>
            </a:lvl1pPr>
            <a:lvl2pPr marL="457189" indent="0" algn="l" defTabSz="914377" rtl="0" eaLnBrk="1" latinLnBrk="0" hangingPunct="1">
              <a:lnSpc>
                <a:spcPct val="90000"/>
              </a:lnSpc>
              <a:spcBef>
                <a:spcPts val="500"/>
              </a:spcBef>
              <a:buFont typeface="Arial" panose="020B0604020202020204" pitchFamily="34" charset="0"/>
              <a:buNone/>
              <a:defRPr sz="1400" b="1" i="0" kern="1200">
                <a:solidFill>
                  <a:schemeClr val="tx2"/>
                </a:solidFill>
                <a:latin typeface="+mj-lt"/>
                <a:ea typeface="+mn-ea"/>
                <a:cs typeface="+mn-cs"/>
              </a:defRPr>
            </a:lvl2pPr>
            <a:lvl3pPr marL="914377" indent="0" algn="l" defTabSz="914377" rtl="0" eaLnBrk="1" latinLnBrk="0" hangingPunct="1">
              <a:lnSpc>
                <a:spcPct val="90000"/>
              </a:lnSpc>
              <a:spcBef>
                <a:spcPts val="500"/>
              </a:spcBef>
              <a:buFont typeface="Arial" panose="020B0604020202020204" pitchFamily="34" charset="0"/>
              <a:buNone/>
              <a:defRPr sz="1400" b="1" i="0" kern="1200">
                <a:solidFill>
                  <a:schemeClr val="tx2"/>
                </a:solidFill>
                <a:latin typeface="+mj-lt"/>
                <a:ea typeface="+mn-ea"/>
                <a:cs typeface="+mn-cs"/>
              </a:defRPr>
            </a:lvl3pPr>
            <a:lvl4pPr marL="1371566" indent="0" algn="l" defTabSz="914377" rtl="0" eaLnBrk="1" latinLnBrk="0" hangingPunct="1">
              <a:lnSpc>
                <a:spcPct val="90000"/>
              </a:lnSpc>
              <a:spcBef>
                <a:spcPts val="500"/>
              </a:spcBef>
              <a:buFont typeface="Arial" panose="020B0604020202020204" pitchFamily="34" charset="0"/>
              <a:buNone/>
              <a:defRPr sz="1400" b="1" i="0" kern="1200">
                <a:solidFill>
                  <a:schemeClr val="tx2"/>
                </a:solidFill>
                <a:latin typeface="+mj-lt"/>
                <a:ea typeface="+mn-ea"/>
                <a:cs typeface="+mn-cs"/>
              </a:defRPr>
            </a:lvl4pPr>
            <a:lvl5pPr marL="1828754" indent="0" algn="l" defTabSz="914377" rtl="0" eaLnBrk="1" latinLnBrk="0" hangingPunct="1">
              <a:lnSpc>
                <a:spcPct val="90000"/>
              </a:lnSpc>
              <a:spcBef>
                <a:spcPts val="500"/>
              </a:spcBef>
              <a:buFont typeface="Arial" panose="020B0604020202020204" pitchFamily="34" charset="0"/>
              <a:buNone/>
              <a:defRPr sz="1400" b="1" i="0" kern="1200">
                <a:solidFill>
                  <a:schemeClr val="tx2"/>
                </a:solidFill>
                <a:latin typeface="+mj-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377"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solidFill>
                  <a:srgbClr val="2A2E33"/>
                </a:solidFill>
                <a:effectLst/>
                <a:uLnTx/>
                <a:uFillTx/>
                <a:latin typeface="Century Gothic"/>
                <a:ea typeface="+mn-ea"/>
                <a:cs typeface="+mn-cs"/>
              </a:rPr>
              <a:t>Florida's Natural drove </a:t>
            </a:r>
            <a:r>
              <a:rPr lang="en-US" sz="1200" dirty="0">
                <a:solidFill>
                  <a:srgbClr val="2A2E33"/>
                </a:solidFill>
                <a:latin typeface="Century Gothic"/>
              </a:rPr>
              <a:t>$51,435</a:t>
            </a:r>
            <a:r>
              <a:rPr kumimoji="0" lang="en-US" sz="1200" b="0" i="0" u="none" strike="noStrike" kern="1200" cap="none" spc="0" normalizeH="0" baseline="0" noProof="0" dirty="0">
                <a:ln>
                  <a:noFill/>
                </a:ln>
                <a:solidFill>
                  <a:srgbClr val="2A2E33"/>
                </a:solidFill>
                <a:effectLst/>
                <a:uLnTx/>
                <a:uFillTx/>
                <a:latin typeface="Century Gothic"/>
                <a:ea typeface="+mn-ea"/>
                <a:cs typeface="+mn-cs"/>
              </a:rPr>
              <a:t> in revenue </a:t>
            </a:r>
            <a:r>
              <a:rPr lang="en-US" sz="1200" dirty="0">
                <a:solidFill>
                  <a:srgbClr val="2A2E33"/>
                </a:solidFill>
                <a:latin typeface="Century Gothic"/>
              </a:rPr>
              <a:t>on $18,906 in spend in April.</a:t>
            </a:r>
            <a:endParaRPr kumimoji="0" lang="en-US" sz="1200" b="1" i="0" u="none" strike="noStrike" kern="1200" cap="none" spc="0" normalizeH="0" baseline="0" noProof="0" dirty="0">
              <a:ln>
                <a:noFill/>
              </a:ln>
              <a:solidFill>
                <a:srgbClr val="2A2E33"/>
              </a:solidFill>
              <a:effectLst/>
              <a:uLnTx/>
              <a:uFillTx/>
              <a:latin typeface="Century Gothic"/>
              <a:ea typeface="+mn-ea"/>
              <a:cs typeface="+mn-cs"/>
            </a:endParaRPr>
          </a:p>
          <a:p>
            <a:pPr marL="0" marR="0" lvl="0" indent="0" algn="l" defTabSz="914377"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n-US" sz="1200" b="1" i="0" u="none" strike="noStrike" kern="1200" cap="none" spc="0" normalizeH="0" baseline="0" noProof="0" dirty="0">
                <a:ln>
                  <a:noFill/>
                </a:ln>
                <a:solidFill>
                  <a:srgbClr val="2A2E33"/>
                </a:solidFill>
                <a:effectLst/>
                <a:uLnTx/>
                <a:uFillTx/>
                <a:latin typeface="Century Gothic"/>
                <a:ea typeface="+mn-ea"/>
                <a:cs typeface="+mn-cs"/>
              </a:rPr>
              <a:t>Avg </a:t>
            </a:r>
            <a:r>
              <a:rPr lang="en-US" sz="1200" b="1" dirty="0">
                <a:solidFill>
                  <a:srgbClr val="2A2E33"/>
                </a:solidFill>
                <a:latin typeface="Century Gothic"/>
              </a:rPr>
              <a:t>c</a:t>
            </a:r>
            <a:r>
              <a:rPr kumimoji="0" lang="en-US" sz="1200" b="1" i="0" u="none" strike="noStrike" kern="1200" cap="none" spc="0" normalizeH="0" baseline="0" noProof="0" dirty="0">
                <a:ln>
                  <a:noFill/>
                </a:ln>
                <a:solidFill>
                  <a:srgbClr val="2A2E33"/>
                </a:solidFill>
                <a:effectLst/>
                <a:uLnTx/>
                <a:uFillTx/>
                <a:latin typeface="Century Gothic"/>
                <a:ea typeface="+mn-ea"/>
                <a:cs typeface="+mn-cs"/>
              </a:rPr>
              <a:t>ap out Hour: </a:t>
            </a:r>
            <a:r>
              <a:rPr lang="en-US" sz="1200" b="1" dirty="0">
                <a:solidFill>
                  <a:srgbClr val="2A2E33"/>
                </a:solidFill>
                <a:latin typeface="Century Gothic"/>
              </a:rPr>
              <a:t>9:00 AM EST</a:t>
            </a:r>
          </a:p>
        </p:txBody>
      </p:sp>
    </p:spTree>
    <p:extLst>
      <p:ext uri="{BB962C8B-B14F-4D97-AF65-F5344CB8AC3E}">
        <p14:creationId xmlns:p14="http://schemas.microsoft.com/office/powerpoint/2010/main" val="12460210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2D2DDB-6E0B-6EA6-8A5E-0824B6969F1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26306FD-8D0E-305F-478A-5B4519BA1A7A}"/>
              </a:ext>
            </a:extLst>
          </p:cNvPr>
          <p:cNvSpPr>
            <a:spLocks noGrp="1"/>
          </p:cNvSpPr>
          <p:nvPr>
            <p:ph type="title"/>
          </p:nvPr>
        </p:nvSpPr>
        <p:spPr/>
        <p:txBody>
          <a:bodyPr/>
          <a:lstStyle/>
          <a:p>
            <a:pPr fontAlgn="b"/>
            <a:r>
              <a:rPr lang="en-US" dirty="0"/>
              <a:t>Florida's Natural</a:t>
            </a:r>
            <a:r>
              <a:rPr lang="en-GB" dirty="0"/>
              <a:t>:</a:t>
            </a:r>
            <a:br>
              <a:rPr lang="en-GB" dirty="0"/>
            </a:br>
            <a:r>
              <a:rPr lang="en-GB" dirty="0">
                <a:solidFill>
                  <a:schemeClr val="tx2"/>
                </a:solidFill>
              </a:rPr>
              <a:t>APRIL ’25 LINE ITEMS</a:t>
            </a:r>
            <a:endParaRPr lang="en-US" sz="3600" b="0" i="0" u="none" strike="noStrike" dirty="0">
              <a:solidFill>
                <a:srgbClr val="000000"/>
              </a:solidFill>
              <a:effectLst/>
              <a:latin typeface="Aptos Narrow" panose="020B0004020202020204" pitchFamily="34" charset="0"/>
            </a:endParaRPr>
          </a:p>
        </p:txBody>
      </p:sp>
      <p:sp>
        <p:nvSpPr>
          <p:cNvPr id="5" name="Vertical Text Placeholder 4">
            <a:extLst>
              <a:ext uri="{FF2B5EF4-FFF2-40B4-BE49-F238E27FC236}">
                <a16:creationId xmlns:a16="http://schemas.microsoft.com/office/drawing/2014/main" id="{EFAC767E-AC03-01BA-BF9F-AD57692EBAA1}"/>
              </a:ext>
            </a:extLst>
          </p:cNvPr>
          <p:cNvSpPr>
            <a:spLocks noGrp="1"/>
          </p:cNvSpPr>
          <p:nvPr>
            <p:ph type="body" orient="vert" sz="quarter" idx="11"/>
          </p:nvPr>
        </p:nvSpPr>
        <p:spPr/>
        <p:txBody>
          <a:bodyPr/>
          <a:lstStyle/>
          <a:p>
            <a:r>
              <a:rPr lang="en-GB" dirty="0"/>
              <a:t>Criteo sponsored products</a:t>
            </a:r>
          </a:p>
          <a:p>
            <a:endParaRPr lang="en-US" dirty="0"/>
          </a:p>
        </p:txBody>
      </p:sp>
      <p:graphicFrame>
        <p:nvGraphicFramePr>
          <p:cNvPr id="2" name="Table 1">
            <a:extLst>
              <a:ext uri="{FF2B5EF4-FFF2-40B4-BE49-F238E27FC236}">
                <a16:creationId xmlns:a16="http://schemas.microsoft.com/office/drawing/2014/main" id="{A98926A7-BC74-0575-67CA-639CBE37CEE4}"/>
              </a:ext>
            </a:extLst>
          </p:cNvPr>
          <p:cNvGraphicFramePr>
            <a:graphicFrameLocks noGrp="1"/>
          </p:cNvGraphicFramePr>
          <p:nvPr>
            <p:extLst>
              <p:ext uri="{D42A27DB-BD31-4B8C-83A1-F6EECF244321}">
                <p14:modId xmlns:p14="http://schemas.microsoft.com/office/powerpoint/2010/main" val="1981595046"/>
              </p:ext>
            </p:extLst>
          </p:nvPr>
        </p:nvGraphicFramePr>
        <p:xfrm>
          <a:off x="842212" y="2816039"/>
          <a:ext cx="11249525" cy="1578459"/>
        </p:xfrm>
        <a:graphic>
          <a:graphicData uri="http://schemas.openxmlformats.org/drawingml/2006/table">
            <a:tbl>
              <a:tblPr firstRow="1">
                <a:tableStyleId>{21E4AEA4-8DFA-4A89-87EB-49C32662AFE0}</a:tableStyleId>
              </a:tblPr>
              <a:tblGrid>
                <a:gridCol w="1677187">
                  <a:extLst>
                    <a:ext uri="{9D8B030D-6E8A-4147-A177-3AD203B41FA5}">
                      <a16:colId xmlns:a16="http://schemas.microsoft.com/office/drawing/2014/main" val="645387946"/>
                    </a:ext>
                  </a:extLst>
                </a:gridCol>
                <a:gridCol w="1671327">
                  <a:extLst>
                    <a:ext uri="{9D8B030D-6E8A-4147-A177-3AD203B41FA5}">
                      <a16:colId xmlns:a16="http://schemas.microsoft.com/office/drawing/2014/main" val="1784790706"/>
                    </a:ext>
                  </a:extLst>
                </a:gridCol>
                <a:gridCol w="1207069">
                  <a:extLst>
                    <a:ext uri="{9D8B030D-6E8A-4147-A177-3AD203B41FA5}">
                      <a16:colId xmlns:a16="http://schemas.microsoft.com/office/drawing/2014/main" val="3416283270"/>
                    </a:ext>
                  </a:extLst>
                </a:gridCol>
                <a:gridCol w="1147813">
                  <a:extLst>
                    <a:ext uri="{9D8B030D-6E8A-4147-A177-3AD203B41FA5}">
                      <a16:colId xmlns:a16="http://schemas.microsoft.com/office/drawing/2014/main" val="1848783969"/>
                    </a:ext>
                  </a:extLst>
                </a:gridCol>
                <a:gridCol w="1239667">
                  <a:extLst>
                    <a:ext uri="{9D8B030D-6E8A-4147-A177-3AD203B41FA5}">
                      <a16:colId xmlns:a16="http://schemas.microsoft.com/office/drawing/2014/main" val="2677659427"/>
                    </a:ext>
                  </a:extLst>
                </a:gridCol>
                <a:gridCol w="1350684">
                  <a:extLst>
                    <a:ext uri="{9D8B030D-6E8A-4147-A177-3AD203B41FA5}">
                      <a16:colId xmlns:a16="http://schemas.microsoft.com/office/drawing/2014/main" val="2359836021"/>
                    </a:ext>
                  </a:extLst>
                </a:gridCol>
                <a:gridCol w="985259">
                  <a:extLst>
                    <a:ext uri="{9D8B030D-6E8A-4147-A177-3AD203B41FA5}">
                      <a16:colId xmlns:a16="http://schemas.microsoft.com/office/drawing/2014/main" val="1378442077"/>
                    </a:ext>
                  </a:extLst>
                </a:gridCol>
                <a:gridCol w="912591">
                  <a:extLst>
                    <a:ext uri="{9D8B030D-6E8A-4147-A177-3AD203B41FA5}">
                      <a16:colId xmlns:a16="http://schemas.microsoft.com/office/drawing/2014/main" val="239082882"/>
                    </a:ext>
                  </a:extLst>
                </a:gridCol>
                <a:gridCol w="1057928">
                  <a:extLst>
                    <a:ext uri="{9D8B030D-6E8A-4147-A177-3AD203B41FA5}">
                      <a16:colId xmlns:a16="http://schemas.microsoft.com/office/drawing/2014/main" val="1016048246"/>
                    </a:ext>
                  </a:extLst>
                </a:gridCol>
              </a:tblGrid>
              <a:tr h="520427">
                <a:tc>
                  <a:txBody>
                    <a:bodyPr/>
                    <a:lstStyle/>
                    <a:p>
                      <a:pPr algn="ctr" fontAlgn="b"/>
                      <a:r>
                        <a:rPr lang="en-US" sz="1100" b="1" i="0" u="none" strike="noStrike" dirty="0">
                          <a:solidFill>
                            <a:schemeClr val="bg1"/>
                          </a:solidFill>
                          <a:effectLst/>
                          <a:latin typeface="Aptos Narrow" panose="020B0004020202020204" pitchFamily="34" charset="0"/>
                        </a:rPr>
                        <a:t>Line-Item</a:t>
                      </a:r>
                    </a:p>
                  </a:txBody>
                  <a:tcPr marL="9525" marR="9525" marT="9525" marB="0" anchor="ctr"/>
                </a:tc>
                <a:tc>
                  <a:txBody>
                    <a:bodyPr/>
                    <a:lstStyle/>
                    <a:p>
                      <a:pPr algn="ctr" fontAlgn="b"/>
                      <a:r>
                        <a:rPr lang="en-US" sz="1100" b="1" i="0" u="none" strike="noStrike" dirty="0">
                          <a:effectLst/>
                          <a:latin typeface="Aptos Narrow" panose="020B0004020202020204" pitchFamily="34" charset="0"/>
                        </a:rPr>
                        <a:t>Impressions</a:t>
                      </a:r>
                      <a:endParaRPr lang="en-US" sz="1100" b="1"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b"/>
                      <a:r>
                        <a:rPr lang="en-US" sz="1100" b="1" i="0" u="none" strike="noStrike" dirty="0">
                          <a:effectLst/>
                          <a:latin typeface="Aptos Narrow" panose="020B0004020202020204" pitchFamily="34" charset="0"/>
                        </a:rPr>
                        <a:t>Clicks</a:t>
                      </a:r>
                      <a:endParaRPr lang="en-US" sz="1100" b="1"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b"/>
                      <a:r>
                        <a:rPr lang="en-US" sz="1100" b="1" i="0" u="none" strike="noStrike" dirty="0">
                          <a:effectLst/>
                          <a:latin typeface="Aptos Narrow" panose="020B0004020202020204" pitchFamily="34" charset="0"/>
                        </a:rPr>
                        <a:t>Spend</a:t>
                      </a:r>
                      <a:endParaRPr lang="en-US" sz="1100" b="1"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b"/>
                      <a:r>
                        <a:rPr lang="en-US" sz="1100" b="1" i="0" u="none" strike="noStrike" dirty="0">
                          <a:effectLst/>
                          <a:latin typeface="Aptos Narrow" panose="020B0004020202020204" pitchFamily="34" charset="0"/>
                        </a:rPr>
                        <a:t>Sales</a:t>
                      </a:r>
                      <a:endParaRPr lang="en-US" sz="1100" b="1"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b"/>
                      <a:r>
                        <a:rPr lang="en-US" sz="1100" b="1" i="0" u="none" strike="noStrike" dirty="0">
                          <a:effectLst/>
                          <a:latin typeface="Aptos Narrow" panose="020B0004020202020204" pitchFamily="34" charset="0"/>
                        </a:rPr>
                        <a:t>Units</a:t>
                      </a:r>
                      <a:endParaRPr lang="en-US" sz="1100" b="1"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b"/>
                      <a:r>
                        <a:rPr lang="en-US" sz="1100" b="1" i="0" u="none" strike="noStrike" dirty="0">
                          <a:effectLst/>
                          <a:latin typeface="Aptos Narrow" panose="020B0004020202020204" pitchFamily="34" charset="0"/>
                        </a:rPr>
                        <a:t>Avg. CPC</a:t>
                      </a:r>
                      <a:endParaRPr lang="en-US" sz="1100" b="1"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b"/>
                      <a:r>
                        <a:rPr lang="en-US" sz="1100" b="1" i="0" u="none" strike="noStrike" dirty="0">
                          <a:effectLst/>
                          <a:latin typeface="Aptos Narrow" panose="020B0004020202020204" pitchFamily="34" charset="0"/>
                        </a:rPr>
                        <a:t>ROAS</a:t>
                      </a:r>
                      <a:endParaRPr lang="en-US" sz="1100" b="1"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b"/>
                      <a:r>
                        <a:rPr lang="en-US" sz="1100" b="1" i="0" u="none" strike="noStrike" dirty="0" err="1">
                          <a:effectLst/>
                          <a:latin typeface="Aptos Narrow" panose="020B0004020202020204" pitchFamily="34" charset="0"/>
                        </a:rPr>
                        <a:t>Capout</a:t>
                      </a:r>
                      <a:endParaRPr lang="en-US" sz="1100" b="1" i="0" u="none" strike="noStrike" dirty="0">
                        <a:effectLst/>
                        <a:latin typeface="Aptos Narrow" panose="020B0004020202020204" pitchFamily="34" charset="0"/>
                      </a:endParaRPr>
                    </a:p>
                    <a:p>
                      <a:pPr algn="ctr" fontAlgn="b"/>
                      <a:r>
                        <a:rPr lang="en-US" sz="1100" b="1" i="0" u="none" strike="noStrike" dirty="0">
                          <a:solidFill>
                            <a:schemeClr val="bg1"/>
                          </a:solidFill>
                          <a:effectLst/>
                          <a:latin typeface="Aptos Narrow" panose="020B0004020202020204" pitchFamily="34" charset="0"/>
                        </a:rPr>
                        <a:t>Hour</a:t>
                      </a:r>
                    </a:p>
                  </a:txBody>
                  <a:tcPr marL="9525" marR="9525" marT="9525" marB="0" anchor="ctr">
                    <a:solidFill>
                      <a:srgbClr val="00B050"/>
                    </a:solidFill>
                  </a:tcPr>
                </a:tc>
                <a:extLst>
                  <a:ext uri="{0D108BD9-81ED-4DB2-BD59-A6C34878D82A}">
                    <a16:rowId xmlns:a16="http://schemas.microsoft.com/office/drawing/2014/main" val="3530496267"/>
                  </a:ext>
                </a:extLst>
              </a:tr>
              <a:tr h="529016">
                <a:tc>
                  <a:txBody>
                    <a:bodyPr/>
                    <a:lstStyle/>
                    <a:p>
                      <a:pPr algn="ctr" fontAlgn="b"/>
                      <a:r>
                        <a:rPr lang="en-US" sz="1100" b="1" dirty="0"/>
                        <a:t>Lemonade</a:t>
                      </a:r>
                      <a:endParaRPr lang="en-US" sz="1100" b="1" i="0" u="none" strike="noStrike" dirty="0">
                        <a:solidFill>
                          <a:srgbClr val="000000"/>
                        </a:solidFill>
                        <a:effectLst/>
                        <a:latin typeface="Aptos Narrow" panose="020B0004020202020204" pitchFamily="34" charset="0"/>
                      </a:endParaRPr>
                    </a:p>
                  </a:txBody>
                  <a:tcPr marL="9525" marR="9525" marT="9525" marB="0" anchor="ct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a:pPr>
                      <a:r>
                        <a:rPr sz="1400" b="0" i="0">
                          <a:solidFill>
                            <a:srgbClr val="000000"/>
                          </a:solidFill>
                          <a:latin typeface="Aptos Narrow"/>
                        </a:rPr>
                        <a:t>6,879,066</a:t>
                      </a:r>
                    </a:p>
                  </a:txBody>
                  <a:tcPr marL="9525" marR="9525" marT="9525" marB="0" anchor="ct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a:pPr>
                      <a:r>
                        <a:rPr sz="1400" b="0" i="0" dirty="0">
                          <a:solidFill>
                            <a:srgbClr val="000000"/>
                          </a:solidFill>
                          <a:latin typeface="Aptos Narrow"/>
                        </a:rPr>
                        <a:t>23,925</a:t>
                      </a:r>
                    </a:p>
                  </a:txBody>
                  <a:tcPr marL="9525" marR="9525" marT="9525" marB="0" anchor="ct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a:pPr>
                      <a:r>
                        <a:rPr sz="1400" b="0" i="0">
                          <a:solidFill>
                            <a:srgbClr val="000000"/>
                          </a:solidFill>
                          <a:latin typeface="Aptos Narrow"/>
                        </a:rPr>
                        <a:t>$18,598</a:t>
                      </a:r>
                    </a:p>
                  </a:txBody>
                  <a:tcPr marL="9525" marR="9525" marT="9525" marB="0" anchor="ctr"/>
                </a:tc>
                <a:tc>
                  <a:txBody>
                    <a:bodyPr/>
                    <a:lstStyle/>
                    <a:p>
                      <a:pPr algn="r" fontAlgn="b"/>
                      <a:r>
                        <a:rPr sz="1400" b="0" i="0">
                          <a:solidFill>
                            <a:srgbClr val="000000"/>
                          </a:solidFill>
                          <a:latin typeface="Aptos Narrow"/>
                        </a:rPr>
                        <a:t>$49,719</a:t>
                      </a:r>
                    </a:p>
                  </a:txBody>
                  <a:tcPr marL="9525" marR="9525" marT="9525" marB="0" anchor="ct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a:pPr>
                      <a:r>
                        <a:rPr sz="1400" b="0" i="0">
                          <a:solidFill>
                            <a:srgbClr val="000000"/>
                          </a:solidFill>
                          <a:latin typeface="Aptos Narrow"/>
                        </a:rPr>
                        <a:t>16,535</a:t>
                      </a:r>
                    </a:p>
                  </a:txBody>
                  <a:tcPr marL="9525" marR="9525" marT="9525" marB="0" anchor="ct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a:pPr>
                      <a:r>
                        <a:rPr sz="1400" b="0" i="0">
                          <a:solidFill>
                            <a:srgbClr val="000000"/>
                          </a:solidFill>
                          <a:latin typeface="Aptos Narrow"/>
                        </a:rPr>
                        <a:t>$0.78</a:t>
                      </a:r>
                    </a:p>
                  </a:txBody>
                  <a:tcPr marL="9525" marR="9525" marT="9525" marB="0" anchor="ct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a:pPr>
                      <a:r>
                        <a:rPr sz="1400" b="0" i="0">
                          <a:solidFill>
                            <a:srgbClr val="000000"/>
                          </a:solidFill>
                          <a:latin typeface="Aptos Narrow"/>
                        </a:rPr>
                        <a:t>$2.67</a:t>
                      </a:r>
                    </a:p>
                  </a:txBody>
                  <a:tcPr marL="9525" marR="9525" marT="9525" marB="0" anchor="ct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a:pPr>
                      <a:r>
                        <a:rPr lang="en-US" sz="1400" b="0" i="0" dirty="0">
                          <a:solidFill>
                            <a:srgbClr val="000000"/>
                          </a:solidFill>
                          <a:latin typeface="Aptos Narrow"/>
                        </a:rPr>
                        <a:t>4:00 PM </a:t>
                      </a:r>
                      <a:r>
                        <a:rPr sz="1400" b="0" i="0" dirty="0">
                          <a:solidFill>
                            <a:srgbClr val="000000"/>
                          </a:solidFill>
                          <a:latin typeface="Aptos Narrow"/>
                        </a:rPr>
                        <a:t>EST</a:t>
                      </a:r>
                    </a:p>
                  </a:txBody>
                  <a:tcPr marL="9525" marR="9525" marT="9525" marB="0" anchor="ctr"/>
                </a:tc>
                <a:extLst>
                  <a:ext uri="{0D108BD9-81ED-4DB2-BD59-A6C34878D82A}">
                    <a16:rowId xmlns:a16="http://schemas.microsoft.com/office/drawing/2014/main" val="595978"/>
                  </a:ext>
                </a:extLst>
              </a:tr>
              <a:tr h="529016">
                <a:tc>
                  <a:txBody>
                    <a:bodyPr/>
                    <a:lstStyle/>
                    <a:p>
                      <a:pPr algn="ctr" fontAlgn="b"/>
                      <a:r>
                        <a:rPr lang="en-US" sz="1100" b="1" dirty="0"/>
                        <a:t>Orange Juice</a:t>
                      </a:r>
                      <a:endParaRPr lang="en-US" sz="1100" b="1"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r" fontAlgn="b"/>
                      <a:r>
                        <a:rPr sz="1400" b="0" i="0">
                          <a:solidFill>
                            <a:srgbClr val="000000"/>
                          </a:solidFill>
                          <a:latin typeface="Aptos Narrow"/>
                        </a:rPr>
                        <a:t>105,561</a:t>
                      </a:r>
                    </a:p>
                  </a:txBody>
                  <a:tcPr marL="9525" marR="9525" marT="9525" marB="0" anchor="ct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a:pPr>
                      <a:r>
                        <a:rPr sz="1400" b="0" i="0" dirty="0">
                          <a:solidFill>
                            <a:srgbClr val="000000"/>
                          </a:solidFill>
                          <a:latin typeface="Aptos Narrow"/>
                        </a:rPr>
                        <a:t>371</a:t>
                      </a:r>
                    </a:p>
                  </a:txBody>
                  <a:tcPr marL="9525" marR="9525" marT="9525" marB="0" anchor="ct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a:pPr>
                      <a:r>
                        <a:rPr sz="1400" b="0" i="0">
                          <a:solidFill>
                            <a:srgbClr val="000000"/>
                          </a:solidFill>
                          <a:latin typeface="Aptos Narrow"/>
                        </a:rPr>
                        <a:t>$308</a:t>
                      </a:r>
                    </a:p>
                  </a:txBody>
                  <a:tcPr marL="9525" marR="9525" marT="9525" marB="0" anchor="ctr"/>
                </a:tc>
                <a:tc>
                  <a:txBody>
                    <a:bodyPr/>
                    <a:lstStyle/>
                    <a:p>
                      <a:pPr algn="r" fontAlgn="b"/>
                      <a:r>
                        <a:rPr sz="1400" b="0" i="0">
                          <a:solidFill>
                            <a:srgbClr val="000000"/>
                          </a:solidFill>
                          <a:latin typeface="Aptos Narrow"/>
                        </a:rPr>
                        <a:t>$1,716</a:t>
                      </a:r>
                    </a:p>
                  </a:txBody>
                  <a:tcPr marL="9525" marR="9525" marT="9525" marB="0" anchor="ct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a:pPr>
                      <a:r>
                        <a:rPr sz="1400" b="0" i="0">
                          <a:solidFill>
                            <a:srgbClr val="000000"/>
                          </a:solidFill>
                          <a:latin typeface="Aptos Narrow"/>
                        </a:rPr>
                        <a:t>274</a:t>
                      </a:r>
                    </a:p>
                  </a:txBody>
                  <a:tcPr marL="9525" marR="9525" marT="9525" marB="0" anchor="ct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a:pPr>
                      <a:r>
                        <a:rPr sz="1400" b="0" i="0">
                          <a:solidFill>
                            <a:srgbClr val="000000"/>
                          </a:solidFill>
                          <a:latin typeface="Aptos Narrow"/>
                        </a:rPr>
                        <a:t>$0.83</a:t>
                      </a:r>
                    </a:p>
                  </a:txBody>
                  <a:tcPr marL="9525" marR="9525" marT="9525" marB="0" anchor="ct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a:pPr>
                      <a:r>
                        <a:rPr sz="1400" b="0" i="0">
                          <a:solidFill>
                            <a:srgbClr val="000000"/>
                          </a:solidFill>
                          <a:latin typeface="Aptos Narrow"/>
                        </a:rPr>
                        <a:t>$5.57</a:t>
                      </a:r>
                    </a:p>
                  </a:txBody>
                  <a:tcPr marL="9525" marR="9525" marT="9525" marB="0" anchor="ct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a:pPr>
                      <a:r>
                        <a:rPr lang="en-US" sz="1400" b="0" i="0" dirty="0">
                          <a:solidFill>
                            <a:srgbClr val="000000"/>
                          </a:solidFill>
                          <a:latin typeface="Aptos Narrow"/>
                        </a:rPr>
                        <a:t>2:00</a:t>
                      </a:r>
                      <a:r>
                        <a:rPr sz="1400" b="0" i="0" dirty="0">
                          <a:solidFill>
                            <a:srgbClr val="000000"/>
                          </a:solidFill>
                          <a:latin typeface="Aptos Narrow"/>
                        </a:rPr>
                        <a:t> </a:t>
                      </a:r>
                      <a:r>
                        <a:rPr lang="en-US" sz="1400" b="0" i="0" dirty="0">
                          <a:solidFill>
                            <a:srgbClr val="000000"/>
                          </a:solidFill>
                          <a:latin typeface="Aptos Narrow"/>
                        </a:rPr>
                        <a:t>AM</a:t>
                      </a:r>
                      <a:r>
                        <a:rPr sz="1400" b="0" i="0" dirty="0">
                          <a:solidFill>
                            <a:srgbClr val="000000"/>
                          </a:solidFill>
                          <a:latin typeface="Aptos Narrow"/>
                        </a:rPr>
                        <a:t> EST</a:t>
                      </a:r>
                      <a:endParaRPr lang="en-US" sz="1400" b="0" i="0" u="none" strike="noStrike" dirty="0">
                        <a:solidFill>
                          <a:srgbClr val="000000"/>
                        </a:solidFill>
                        <a:effectLst/>
                        <a:latin typeface="Aptos Narrow" panose="020B0004020202020204" pitchFamily="34" charset="0"/>
                      </a:endParaRPr>
                    </a:p>
                  </a:txBody>
                  <a:tcPr marL="9525" marR="9525" marT="9525" marB="0" anchor="ctr"/>
                </a:tc>
                <a:extLst>
                  <a:ext uri="{0D108BD9-81ED-4DB2-BD59-A6C34878D82A}">
                    <a16:rowId xmlns:a16="http://schemas.microsoft.com/office/drawing/2014/main" val="672385512"/>
                  </a:ext>
                </a:extLst>
              </a:tr>
            </a:tbl>
          </a:graphicData>
        </a:graphic>
      </p:graphicFrame>
      <p:sp>
        <p:nvSpPr>
          <p:cNvPr id="4" name="TextBox 3">
            <a:extLst>
              <a:ext uri="{FF2B5EF4-FFF2-40B4-BE49-F238E27FC236}">
                <a16:creationId xmlns:a16="http://schemas.microsoft.com/office/drawing/2014/main" id="{CFE9359D-A281-EA87-A44E-370003C37F35}"/>
              </a:ext>
            </a:extLst>
          </p:cNvPr>
          <p:cNvSpPr txBox="1"/>
          <p:nvPr/>
        </p:nvSpPr>
        <p:spPr>
          <a:xfrm>
            <a:off x="1246330" y="5389492"/>
            <a:ext cx="10460182" cy="1701339"/>
          </a:xfrm>
          <a:prstGeom prst="rect">
            <a:avLst/>
          </a:prstGeom>
          <a:ln w="6350">
            <a:noFill/>
            <a:miter lim="800000"/>
          </a:ln>
        </p:spPr>
        <p:txBody>
          <a:bodyPr vert="horz" wrap="square" lIns="0" tIns="0" rIns="0" bIns="0" rtlCol="0">
            <a:noAutofit/>
          </a:bodyPr>
          <a:lstStyle/>
          <a:p>
            <a:pPr algn="l">
              <a:spcBef>
                <a:spcPts val="300"/>
              </a:spcBef>
              <a:spcAft>
                <a:spcPts val="300"/>
              </a:spcAft>
              <a:buNone/>
            </a:pPr>
            <a:r>
              <a:rPr lang="en-US" sz="1400" b="1" u="sng" dirty="0">
                <a:solidFill>
                  <a:schemeClr val="tx2"/>
                </a:solidFill>
              </a:rPr>
              <a:t>Key Takeaways</a:t>
            </a:r>
          </a:p>
          <a:p>
            <a:pPr marL="285750" indent="-285750" algn="l">
              <a:spcBef>
                <a:spcPts val="300"/>
              </a:spcBef>
              <a:spcAft>
                <a:spcPts val="300"/>
              </a:spcAft>
              <a:buFont typeface="Arial" panose="020B0604020202020204" pitchFamily="34" charset="0"/>
              <a:buChar char="•"/>
            </a:pPr>
            <a:r>
              <a:rPr lang="en-US" sz="1400" dirty="0"/>
              <a:t>The Lemonade line-item is still receiving the largest portion of the budget and seeing strong results, beating category averages.</a:t>
            </a:r>
          </a:p>
          <a:p>
            <a:pPr marL="285750" indent="-285750" algn="l">
              <a:spcBef>
                <a:spcPts val="300"/>
              </a:spcBef>
              <a:spcAft>
                <a:spcPts val="300"/>
              </a:spcAft>
              <a:buFont typeface="Arial" panose="020B0604020202020204" pitchFamily="34" charset="0"/>
              <a:buChar char="•"/>
            </a:pPr>
            <a:r>
              <a:rPr lang="en-US" sz="1400" dirty="0"/>
              <a:t>The OJ line-item is still capping out very early. With small spend, there is not much we can do to extend here.</a:t>
            </a:r>
          </a:p>
          <a:p>
            <a:pPr marL="285750" indent="-285750" algn="l">
              <a:spcBef>
                <a:spcPts val="300"/>
              </a:spcBef>
              <a:spcAft>
                <a:spcPts val="300"/>
              </a:spcAft>
              <a:buFont typeface="Arial" panose="020B0604020202020204" pitchFamily="34" charset="0"/>
              <a:buChar char="•"/>
            </a:pPr>
            <a:r>
              <a:rPr lang="en-US" sz="1400" dirty="0"/>
              <a:t>Regardless, OJ is showing great results!</a:t>
            </a:r>
          </a:p>
        </p:txBody>
      </p:sp>
    </p:spTree>
    <p:extLst>
      <p:ext uri="{BB962C8B-B14F-4D97-AF65-F5344CB8AC3E}">
        <p14:creationId xmlns:p14="http://schemas.microsoft.com/office/powerpoint/2010/main" val="32389357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E85793-80DE-1738-81C6-623526A6EBA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E9280E2-295C-2A54-101B-02FA18F88534}"/>
              </a:ext>
            </a:extLst>
          </p:cNvPr>
          <p:cNvSpPr>
            <a:spLocks noGrp="1"/>
          </p:cNvSpPr>
          <p:nvPr>
            <p:ph type="title"/>
          </p:nvPr>
        </p:nvSpPr>
        <p:spPr/>
        <p:txBody>
          <a:bodyPr/>
          <a:lstStyle/>
          <a:p>
            <a:pPr fontAlgn="b"/>
            <a:r>
              <a:rPr lang="en-US" dirty="0"/>
              <a:t>Florida's Natural</a:t>
            </a:r>
            <a:r>
              <a:rPr lang="en-GB" dirty="0"/>
              <a:t>:</a:t>
            </a:r>
            <a:br>
              <a:rPr lang="en-GB" dirty="0"/>
            </a:br>
            <a:r>
              <a:rPr lang="en-GB" dirty="0">
                <a:solidFill>
                  <a:schemeClr val="tx2"/>
                </a:solidFill>
              </a:rPr>
              <a:t>APRIL ’25 KEYWORDS</a:t>
            </a:r>
            <a:endParaRPr lang="en-US" sz="3600" b="0" i="0" u="none" strike="noStrike" dirty="0">
              <a:solidFill>
                <a:srgbClr val="000000"/>
              </a:solidFill>
              <a:effectLst/>
              <a:latin typeface="Aptos Narrow" panose="020B0004020202020204" pitchFamily="34" charset="0"/>
            </a:endParaRPr>
          </a:p>
        </p:txBody>
      </p:sp>
      <p:sp>
        <p:nvSpPr>
          <p:cNvPr id="5" name="Vertical Text Placeholder 4">
            <a:extLst>
              <a:ext uri="{FF2B5EF4-FFF2-40B4-BE49-F238E27FC236}">
                <a16:creationId xmlns:a16="http://schemas.microsoft.com/office/drawing/2014/main" id="{AEA93FB6-C973-73E8-D5C0-C6114DD5E4DA}"/>
              </a:ext>
            </a:extLst>
          </p:cNvPr>
          <p:cNvSpPr>
            <a:spLocks noGrp="1"/>
          </p:cNvSpPr>
          <p:nvPr>
            <p:ph type="body" orient="vert" sz="quarter" idx="11"/>
          </p:nvPr>
        </p:nvSpPr>
        <p:spPr/>
        <p:txBody>
          <a:bodyPr/>
          <a:lstStyle/>
          <a:p>
            <a:r>
              <a:rPr lang="en-GB" dirty="0"/>
              <a:t>Criteo sponsored products</a:t>
            </a:r>
          </a:p>
          <a:p>
            <a:endParaRPr lang="en-US" dirty="0"/>
          </a:p>
        </p:txBody>
      </p:sp>
      <p:graphicFrame>
        <p:nvGraphicFramePr>
          <p:cNvPr id="6" name="Table 5">
            <a:extLst>
              <a:ext uri="{FF2B5EF4-FFF2-40B4-BE49-F238E27FC236}">
                <a16:creationId xmlns:a16="http://schemas.microsoft.com/office/drawing/2014/main" id="{F40C6048-AE5A-98C4-09CD-4FF4927097AC}"/>
              </a:ext>
            </a:extLst>
          </p:cNvPr>
          <p:cNvGraphicFramePr>
            <a:graphicFrameLocks noGrp="1"/>
          </p:cNvGraphicFramePr>
          <p:nvPr>
            <p:extLst>
              <p:ext uri="{D42A27DB-BD31-4B8C-83A1-F6EECF244321}">
                <p14:modId xmlns:p14="http://schemas.microsoft.com/office/powerpoint/2010/main" val="2469504855"/>
              </p:ext>
            </p:extLst>
          </p:nvPr>
        </p:nvGraphicFramePr>
        <p:xfrm>
          <a:off x="901917" y="1463232"/>
          <a:ext cx="9342847" cy="4960175"/>
        </p:xfrm>
        <a:graphic>
          <a:graphicData uri="http://schemas.openxmlformats.org/drawingml/2006/table">
            <a:tbl>
              <a:tblPr firstRow="1">
                <a:tableStyleId>{21E4AEA4-8DFA-4A89-87EB-49C32662AFE0}</a:tableStyleId>
              </a:tblPr>
              <a:tblGrid>
                <a:gridCol w="2419465">
                  <a:extLst>
                    <a:ext uri="{9D8B030D-6E8A-4147-A177-3AD203B41FA5}">
                      <a16:colId xmlns:a16="http://schemas.microsoft.com/office/drawing/2014/main" val="224554713"/>
                    </a:ext>
                  </a:extLst>
                </a:gridCol>
                <a:gridCol w="2039793">
                  <a:extLst>
                    <a:ext uri="{9D8B030D-6E8A-4147-A177-3AD203B41FA5}">
                      <a16:colId xmlns:a16="http://schemas.microsoft.com/office/drawing/2014/main" val="1309741959"/>
                    </a:ext>
                  </a:extLst>
                </a:gridCol>
                <a:gridCol w="1883458">
                  <a:extLst>
                    <a:ext uri="{9D8B030D-6E8A-4147-A177-3AD203B41FA5}">
                      <a16:colId xmlns:a16="http://schemas.microsoft.com/office/drawing/2014/main" val="2638346741"/>
                    </a:ext>
                  </a:extLst>
                </a:gridCol>
                <a:gridCol w="1883458">
                  <a:extLst>
                    <a:ext uri="{9D8B030D-6E8A-4147-A177-3AD203B41FA5}">
                      <a16:colId xmlns:a16="http://schemas.microsoft.com/office/drawing/2014/main" val="370102259"/>
                    </a:ext>
                  </a:extLst>
                </a:gridCol>
                <a:gridCol w="1116673">
                  <a:extLst>
                    <a:ext uri="{9D8B030D-6E8A-4147-A177-3AD203B41FA5}">
                      <a16:colId xmlns:a16="http://schemas.microsoft.com/office/drawing/2014/main" val="3415861782"/>
                    </a:ext>
                  </a:extLst>
                </a:gridCol>
              </a:tblGrid>
              <a:tr h="444500">
                <a:tc>
                  <a:txBody>
                    <a:bodyPr/>
                    <a:lstStyle/>
                    <a:p>
                      <a:pPr algn="ctr" fontAlgn="b"/>
                      <a:r>
                        <a:rPr lang="en-US" sz="1200" b="0" i="0" u="none" strike="noStrike" dirty="0">
                          <a:effectLst/>
                          <a:latin typeface="Aptos Narrow" panose="020B0004020202020204" pitchFamily="34" charset="0"/>
                        </a:rPr>
                        <a:t>Keyword</a:t>
                      </a:r>
                      <a:endParaRPr lang="en-US" sz="1200" b="0" i="0" u="none" strike="noStrike" dirty="0">
                        <a:solidFill>
                          <a:srgbClr val="000000"/>
                        </a:solidFill>
                        <a:effectLst/>
                        <a:latin typeface="Aptos Narrow" panose="020B0004020202020204" pitchFamily="34" charset="0"/>
                      </a:endParaRPr>
                    </a:p>
                  </a:txBody>
                  <a:tcPr marL="8983" marR="8983" marT="8983" marB="0" anchor="ctr"/>
                </a:tc>
                <a:tc>
                  <a:txBody>
                    <a:bodyPr/>
                    <a:lstStyle/>
                    <a:p>
                      <a:pPr algn="ctr" fontAlgn="b"/>
                      <a:r>
                        <a:rPr lang="en-US" sz="1200" b="0" i="0" u="none" strike="noStrike" dirty="0">
                          <a:effectLst/>
                          <a:latin typeface="Aptos Narrow" panose="020B0004020202020204" pitchFamily="34" charset="0"/>
                        </a:rPr>
                        <a:t>Impressions</a:t>
                      </a:r>
                      <a:endParaRPr lang="en-US" sz="1200" b="0" i="0" u="none" strike="noStrike" dirty="0">
                        <a:solidFill>
                          <a:srgbClr val="000000"/>
                        </a:solidFill>
                        <a:effectLst/>
                        <a:latin typeface="Aptos Narrow" panose="020B0004020202020204" pitchFamily="34" charset="0"/>
                      </a:endParaRPr>
                    </a:p>
                  </a:txBody>
                  <a:tcPr marL="8983" marR="8983" marT="8983" marB="0" anchor="ctr"/>
                </a:tc>
                <a:tc>
                  <a:txBody>
                    <a:bodyPr/>
                    <a:lstStyle/>
                    <a:p>
                      <a:pPr algn="ctr" fontAlgn="b"/>
                      <a:r>
                        <a:rPr lang="en-US" sz="1200" b="0" i="0" u="none" strike="noStrike" dirty="0">
                          <a:solidFill>
                            <a:schemeClr val="bg1"/>
                          </a:solidFill>
                          <a:effectLst/>
                          <a:latin typeface="Aptos Narrow" panose="020B0004020202020204" pitchFamily="34" charset="0"/>
                        </a:rPr>
                        <a:t>Spend</a:t>
                      </a:r>
                    </a:p>
                  </a:txBody>
                  <a:tcPr marL="8983" marR="8983" marT="8983" marB="0" anchor="ctr"/>
                </a:tc>
                <a:tc>
                  <a:txBody>
                    <a:bodyPr/>
                    <a:lstStyle/>
                    <a:p>
                      <a:pPr algn="ctr" fontAlgn="b"/>
                      <a:r>
                        <a:rPr lang="en-US" sz="1200" b="0" i="0" u="none" strike="noStrike" dirty="0">
                          <a:effectLst/>
                          <a:latin typeface="Aptos Narrow" panose="020B0004020202020204" pitchFamily="34" charset="0"/>
                        </a:rPr>
                        <a:t>Sales</a:t>
                      </a:r>
                      <a:endParaRPr lang="en-US" sz="1200" b="0" i="0" u="none" strike="noStrike" dirty="0">
                        <a:solidFill>
                          <a:srgbClr val="000000"/>
                        </a:solidFill>
                        <a:effectLst/>
                        <a:latin typeface="Aptos Narrow" panose="020B0004020202020204" pitchFamily="34" charset="0"/>
                      </a:endParaRPr>
                    </a:p>
                  </a:txBody>
                  <a:tcPr marL="8983" marR="8983" marT="8983" marB="0" anchor="ctr"/>
                </a:tc>
                <a:tc>
                  <a:txBody>
                    <a:bodyPr/>
                    <a:lstStyle/>
                    <a:p>
                      <a:pPr algn="ctr" fontAlgn="b"/>
                      <a:r>
                        <a:rPr lang="en-US" sz="1200" b="0" i="0" u="none" strike="noStrike" dirty="0">
                          <a:effectLst/>
                          <a:latin typeface="Aptos Narrow" panose="020B0004020202020204" pitchFamily="34" charset="0"/>
                        </a:rPr>
                        <a:t>ROAS</a:t>
                      </a:r>
                      <a:endParaRPr lang="en-US" sz="1200" b="0" i="0" u="none" strike="noStrike" dirty="0">
                        <a:solidFill>
                          <a:srgbClr val="000000"/>
                        </a:solidFill>
                        <a:effectLst/>
                        <a:latin typeface="Aptos Narrow" panose="020B0004020202020204" pitchFamily="34" charset="0"/>
                      </a:endParaRPr>
                    </a:p>
                  </a:txBody>
                  <a:tcPr marL="8983" marR="8983" marT="8983" marB="0" anchor="ctr"/>
                </a:tc>
                <a:extLst>
                  <a:ext uri="{0D108BD9-81ED-4DB2-BD59-A6C34878D82A}">
                    <a16:rowId xmlns:a16="http://schemas.microsoft.com/office/drawing/2014/main" val="3937491436"/>
                  </a:ext>
                </a:extLst>
              </a:tr>
              <a:tr h="301045">
                <a:tc>
                  <a:txBody>
                    <a:bodyPr/>
                    <a:lstStyle/>
                    <a:p>
                      <a:pPr algn="ctr" fontAlgn="b"/>
                      <a:r>
                        <a:rPr sz="1100"/>
                        <a:t>juice</a:t>
                      </a:r>
                      <a:endParaRPr lang="en-US" sz="1100" b="0" i="0" u="none" strike="noStrike" dirty="0">
                        <a:solidFill>
                          <a:srgbClr val="000000"/>
                        </a:solidFill>
                        <a:effectLst/>
                        <a:latin typeface="Aptos Narrow" panose="020B0004020202020204" pitchFamily="34" charset="0"/>
                      </a:endParaRPr>
                    </a:p>
                  </a:txBody>
                  <a:tcPr marL="9525" marR="9525" marT="9525" marB="0" anchor="ctr">
                    <a:solidFill>
                      <a:srgbClr val="FFD579"/>
                    </a:solidFill>
                  </a:tcPr>
                </a:tc>
                <a:tc>
                  <a:txBody>
                    <a:bodyPr/>
                    <a:lstStyle/>
                    <a:p>
                      <a:pPr algn="ctr" fontAlgn="b"/>
                      <a:r>
                        <a:rPr sz="1100"/>
                        <a:t>150,332</a:t>
                      </a:r>
                      <a:endParaRPr lang="en-US" sz="1100" b="0" i="0" u="none" strike="noStrike" dirty="0">
                        <a:solidFill>
                          <a:srgbClr val="000000"/>
                        </a:solidFill>
                        <a:effectLst/>
                        <a:latin typeface="Aptos Narrow" panose="020B0004020202020204" pitchFamily="34" charset="0"/>
                      </a:endParaRPr>
                    </a:p>
                  </a:txBody>
                  <a:tcPr marL="9525" marR="9525" marT="9525" marB="0" anchor="ctr">
                    <a:solidFill>
                      <a:srgbClr val="FFD579"/>
                    </a:solidFill>
                  </a:tcPr>
                </a:tc>
                <a:tc>
                  <a:txBody>
                    <a:bodyPr/>
                    <a:lstStyle/>
                    <a:p>
                      <a:pPr algn="ctr" fontAlgn="b"/>
                      <a:r>
                        <a:rPr sz="1100"/>
                        <a:t>$4,292</a:t>
                      </a:r>
                      <a:endParaRPr lang="en-US" sz="1100" b="0" i="0" u="none" strike="noStrike" dirty="0">
                        <a:solidFill>
                          <a:srgbClr val="000000"/>
                        </a:solidFill>
                        <a:effectLst/>
                        <a:latin typeface="Aptos Narrow" panose="020B0004020202020204" pitchFamily="34" charset="0"/>
                      </a:endParaRPr>
                    </a:p>
                  </a:txBody>
                  <a:tcPr marL="9525" marR="9525" marT="9525" marB="0" anchor="ctr">
                    <a:solidFill>
                      <a:srgbClr val="FFD579"/>
                    </a:solidFill>
                  </a:tcPr>
                </a:tc>
                <a:tc>
                  <a:txBody>
                    <a:bodyPr/>
                    <a:lstStyle/>
                    <a:p>
                      <a:pPr algn="ctr" fontAlgn="b"/>
                      <a:r>
                        <a:rPr sz="1100"/>
                        <a:t>$11,242</a:t>
                      </a:r>
                      <a:endParaRPr lang="en-US" sz="1100" b="0" i="0" u="none" strike="noStrike" dirty="0">
                        <a:solidFill>
                          <a:srgbClr val="000000"/>
                        </a:solidFill>
                        <a:effectLst/>
                        <a:latin typeface="Aptos Narrow" panose="020B0004020202020204" pitchFamily="34" charset="0"/>
                      </a:endParaRPr>
                    </a:p>
                  </a:txBody>
                  <a:tcPr marL="9525" marR="9525" marT="9525" marB="0" anchor="ctr">
                    <a:solidFill>
                      <a:srgbClr val="FFD579"/>
                    </a:solidFill>
                  </a:tcPr>
                </a:tc>
                <a:tc>
                  <a:txBody>
                    <a:bodyPr/>
                    <a:lstStyle/>
                    <a:p>
                      <a:pPr algn="ctr" fontAlgn="b"/>
                      <a:r>
                        <a:rPr sz="1100"/>
                        <a:t>$2.62</a:t>
                      </a:r>
                      <a:endParaRPr lang="en-US" sz="1100" b="0" i="0" u="none" strike="noStrike" dirty="0">
                        <a:solidFill>
                          <a:srgbClr val="000000"/>
                        </a:solidFill>
                        <a:effectLst/>
                        <a:latin typeface="Aptos Narrow" panose="020B0004020202020204" pitchFamily="34" charset="0"/>
                      </a:endParaRPr>
                    </a:p>
                  </a:txBody>
                  <a:tcPr marL="9525" marR="9525" marT="9525" marB="0" anchor="ctr">
                    <a:solidFill>
                      <a:srgbClr val="FFD579"/>
                    </a:solidFill>
                  </a:tcPr>
                </a:tc>
                <a:extLst>
                  <a:ext uri="{0D108BD9-81ED-4DB2-BD59-A6C34878D82A}">
                    <a16:rowId xmlns:a16="http://schemas.microsoft.com/office/drawing/2014/main" val="2554899080"/>
                  </a:ext>
                </a:extLst>
              </a:tr>
              <a:tr h="301045">
                <a:tc>
                  <a:txBody>
                    <a:bodyPr/>
                    <a:lstStyle/>
                    <a:p>
                      <a:pPr algn="ctr" fontAlgn="b"/>
                      <a:r>
                        <a:rPr sz="1100"/>
                        <a:t>juice orange</a:t>
                      </a:r>
                      <a:endParaRPr lang="en-US" sz="1100" b="0" i="0" u="none" strike="noStrike" dirty="0">
                        <a:solidFill>
                          <a:srgbClr val="000000"/>
                        </a:solidFill>
                        <a:effectLst/>
                        <a:latin typeface="Aptos Narrow" panose="020B0004020202020204" pitchFamily="34" charset="0"/>
                      </a:endParaRPr>
                    </a:p>
                  </a:txBody>
                  <a:tcPr marL="9525" marR="9525" marT="9525" marB="0" anchor="ctr">
                    <a:solidFill>
                      <a:schemeClr val="bg2"/>
                    </a:solidFill>
                  </a:tcPr>
                </a:tc>
                <a:tc>
                  <a:txBody>
                    <a:bodyPr/>
                    <a:lstStyle/>
                    <a:p>
                      <a:pPr algn="ctr" fontAlgn="b"/>
                      <a:r>
                        <a:rPr sz="1100"/>
                        <a:t>187,833</a:t>
                      </a:r>
                      <a:endParaRPr lang="en-US" sz="1100" b="0" i="0" u="none" strike="noStrike" dirty="0">
                        <a:solidFill>
                          <a:srgbClr val="000000"/>
                        </a:solidFill>
                        <a:effectLst/>
                        <a:latin typeface="Aptos Narrow" panose="020B0004020202020204" pitchFamily="34" charset="0"/>
                      </a:endParaRPr>
                    </a:p>
                  </a:txBody>
                  <a:tcPr marL="9525" marR="9525" marT="9525" marB="0" anchor="ctr">
                    <a:solidFill>
                      <a:schemeClr val="bg2"/>
                    </a:solidFill>
                  </a:tcPr>
                </a:tc>
                <a:tc>
                  <a:txBody>
                    <a:bodyPr/>
                    <a:lstStyle/>
                    <a:p>
                      <a:pPr algn="ctr" fontAlgn="b"/>
                      <a:r>
                        <a:rPr sz="1100"/>
                        <a:t>$2,730</a:t>
                      </a:r>
                      <a:endParaRPr lang="en-US" sz="1100" b="0" i="0" u="none" strike="noStrike" dirty="0">
                        <a:solidFill>
                          <a:srgbClr val="000000"/>
                        </a:solidFill>
                        <a:effectLst/>
                        <a:latin typeface="Aptos Narrow" panose="020B0004020202020204" pitchFamily="34" charset="0"/>
                      </a:endParaRPr>
                    </a:p>
                  </a:txBody>
                  <a:tcPr marL="9525" marR="9525" marT="9525" marB="0" anchor="ctr">
                    <a:solidFill>
                      <a:schemeClr val="bg2"/>
                    </a:solidFill>
                  </a:tcPr>
                </a:tc>
                <a:tc>
                  <a:txBody>
                    <a:bodyPr/>
                    <a:lstStyle/>
                    <a:p>
                      <a:pPr algn="ctr" fontAlgn="b"/>
                      <a:r>
                        <a:rPr sz="1100"/>
                        <a:t>$5,366</a:t>
                      </a:r>
                      <a:endParaRPr lang="en-US" sz="1100" b="0" i="0" u="none" strike="noStrike" dirty="0">
                        <a:solidFill>
                          <a:srgbClr val="000000"/>
                        </a:solidFill>
                        <a:effectLst/>
                        <a:latin typeface="Aptos Narrow" panose="020B0004020202020204" pitchFamily="34" charset="0"/>
                      </a:endParaRPr>
                    </a:p>
                  </a:txBody>
                  <a:tcPr marL="9525" marR="9525" marT="9525" marB="0" anchor="ctr">
                    <a:solidFill>
                      <a:schemeClr val="bg2"/>
                    </a:solidFill>
                  </a:tcPr>
                </a:tc>
                <a:tc>
                  <a:txBody>
                    <a:bodyPr/>
                    <a:lstStyle/>
                    <a:p>
                      <a:pPr algn="ctr" fontAlgn="b"/>
                      <a:r>
                        <a:rPr sz="1100"/>
                        <a:t>$1.97</a:t>
                      </a:r>
                      <a:endParaRPr lang="en-US" sz="1100" b="0" i="0" u="none" strike="noStrike" dirty="0">
                        <a:solidFill>
                          <a:srgbClr val="000000"/>
                        </a:solidFill>
                        <a:effectLst/>
                        <a:latin typeface="Aptos Narrow" panose="020B0004020202020204" pitchFamily="34" charset="0"/>
                      </a:endParaRPr>
                    </a:p>
                  </a:txBody>
                  <a:tcPr marL="9525" marR="9525" marT="9525" marB="0" anchor="ctr">
                    <a:solidFill>
                      <a:schemeClr val="bg2"/>
                    </a:solidFill>
                  </a:tcPr>
                </a:tc>
                <a:extLst>
                  <a:ext uri="{0D108BD9-81ED-4DB2-BD59-A6C34878D82A}">
                    <a16:rowId xmlns:a16="http://schemas.microsoft.com/office/drawing/2014/main" val="36138594"/>
                  </a:ext>
                </a:extLst>
              </a:tr>
              <a:tr h="301045">
                <a:tc>
                  <a:txBody>
                    <a:bodyPr/>
                    <a:lstStyle/>
                    <a:p>
                      <a:pPr algn="ctr" fontAlgn="b"/>
                      <a:r>
                        <a:rPr sz="1100"/>
                        <a:t>lemonade</a:t>
                      </a:r>
                      <a:endParaRPr lang="en-US" sz="1100" b="0" i="0" u="none" strike="noStrike" dirty="0">
                        <a:solidFill>
                          <a:srgbClr val="000000"/>
                        </a:solidFill>
                        <a:effectLst/>
                        <a:latin typeface="Aptos Narrow" panose="020B0004020202020204" pitchFamily="34" charset="0"/>
                      </a:endParaRPr>
                    </a:p>
                  </a:txBody>
                  <a:tcPr marL="9525" marR="9525" marT="9525" marB="0" anchor="ctr">
                    <a:solidFill>
                      <a:schemeClr val="bg2"/>
                    </a:solidFill>
                  </a:tcPr>
                </a:tc>
                <a:tc>
                  <a:txBody>
                    <a:bodyPr/>
                    <a:lstStyle/>
                    <a:p>
                      <a:pPr algn="ctr" fontAlgn="b"/>
                      <a:r>
                        <a:rPr sz="1100"/>
                        <a:t>73,337</a:t>
                      </a:r>
                      <a:endParaRPr lang="en-US" sz="1100" b="0" i="0" u="none" strike="noStrike" dirty="0">
                        <a:solidFill>
                          <a:srgbClr val="000000"/>
                        </a:solidFill>
                        <a:effectLst/>
                        <a:latin typeface="Aptos Narrow" panose="020B0004020202020204" pitchFamily="34" charset="0"/>
                      </a:endParaRPr>
                    </a:p>
                  </a:txBody>
                  <a:tcPr marL="9525" marR="9525" marT="9525" marB="0" anchor="ctr">
                    <a:solidFill>
                      <a:schemeClr val="bg2"/>
                    </a:solidFill>
                  </a:tcPr>
                </a:tc>
                <a:tc>
                  <a:txBody>
                    <a:bodyPr/>
                    <a:lstStyle/>
                    <a:p>
                      <a:pPr algn="ctr" fontAlgn="b"/>
                      <a:r>
                        <a:rPr sz="1100"/>
                        <a:t>$2,613</a:t>
                      </a:r>
                      <a:endParaRPr lang="en-US" sz="1100" b="0" i="0" u="none" strike="noStrike" dirty="0">
                        <a:solidFill>
                          <a:srgbClr val="000000"/>
                        </a:solidFill>
                        <a:effectLst/>
                        <a:latin typeface="Aptos Narrow" panose="020B0004020202020204" pitchFamily="34" charset="0"/>
                      </a:endParaRPr>
                    </a:p>
                  </a:txBody>
                  <a:tcPr marL="9525" marR="9525" marT="9525" marB="0" anchor="ctr">
                    <a:solidFill>
                      <a:schemeClr val="bg2"/>
                    </a:solidFill>
                  </a:tcPr>
                </a:tc>
                <a:tc>
                  <a:txBody>
                    <a:bodyPr/>
                    <a:lstStyle/>
                    <a:p>
                      <a:pPr algn="ctr" fontAlgn="b"/>
                      <a:r>
                        <a:rPr sz="1100"/>
                        <a:t>$7,569</a:t>
                      </a:r>
                      <a:endParaRPr lang="en-US" sz="1100" b="0" i="0" u="none" strike="noStrike" dirty="0">
                        <a:solidFill>
                          <a:srgbClr val="000000"/>
                        </a:solidFill>
                        <a:effectLst/>
                        <a:latin typeface="Aptos Narrow" panose="020B0004020202020204" pitchFamily="34" charset="0"/>
                      </a:endParaRPr>
                    </a:p>
                  </a:txBody>
                  <a:tcPr marL="9525" marR="9525" marT="9525" marB="0" anchor="ctr">
                    <a:solidFill>
                      <a:schemeClr val="bg2"/>
                    </a:solidFill>
                  </a:tcPr>
                </a:tc>
                <a:tc>
                  <a:txBody>
                    <a:bodyPr/>
                    <a:lstStyle/>
                    <a:p>
                      <a:pPr algn="ctr" fontAlgn="b"/>
                      <a:r>
                        <a:rPr sz="1100"/>
                        <a:t>$2.90</a:t>
                      </a:r>
                      <a:endParaRPr lang="en-US" sz="1100" b="0" i="0" u="none" strike="noStrike" dirty="0">
                        <a:solidFill>
                          <a:srgbClr val="000000"/>
                        </a:solidFill>
                        <a:effectLst/>
                        <a:latin typeface="Aptos Narrow" panose="020B0004020202020204" pitchFamily="34" charset="0"/>
                      </a:endParaRPr>
                    </a:p>
                  </a:txBody>
                  <a:tcPr marL="9525" marR="9525" marT="9525" marB="0" anchor="ctr">
                    <a:solidFill>
                      <a:schemeClr val="bg2"/>
                    </a:solidFill>
                  </a:tcPr>
                </a:tc>
                <a:extLst>
                  <a:ext uri="{0D108BD9-81ED-4DB2-BD59-A6C34878D82A}">
                    <a16:rowId xmlns:a16="http://schemas.microsoft.com/office/drawing/2014/main" val="3194034977"/>
                  </a:ext>
                </a:extLst>
              </a:tr>
              <a:tr h="301045">
                <a:tc>
                  <a:txBody>
                    <a:bodyPr/>
                    <a:lstStyle/>
                    <a:p>
                      <a:pPr algn="ctr" fontAlgn="b"/>
                      <a:r>
                        <a:rPr sz="1100" dirty="0" err="1">
                          <a:highlight>
                            <a:srgbClr val="FFFD78"/>
                          </a:highlight>
                        </a:rPr>
                        <a:t>florida</a:t>
                      </a:r>
                      <a:r>
                        <a:rPr sz="1100" dirty="0">
                          <a:highlight>
                            <a:srgbClr val="FFFD78"/>
                          </a:highlight>
                        </a:rPr>
                        <a:t> natural</a:t>
                      </a:r>
                      <a:endParaRPr lang="en-US" sz="1100" b="0" i="0" u="none" strike="noStrike" dirty="0">
                        <a:solidFill>
                          <a:srgbClr val="000000"/>
                        </a:solidFill>
                        <a:effectLst/>
                        <a:highlight>
                          <a:srgbClr val="FFFD78"/>
                        </a:highlight>
                        <a:latin typeface="Aptos Narrow" panose="020B0004020202020204" pitchFamily="34" charset="0"/>
                      </a:endParaRPr>
                    </a:p>
                  </a:txBody>
                  <a:tcPr marL="9525" marR="9525" marT="9525" marB="0" anchor="ctr">
                    <a:solidFill>
                      <a:schemeClr val="bg2"/>
                    </a:solidFill>
                  </a:tcPr>
                </a:tc>
                <a:tc>
                  <a:txBody>
                    <a:bodyPr/>
                    <a:lstStyle/>
                    <a:p>
                      <a:pPr algn="ctr" fontAlgn="b"/>
                      <a:r>
                        <a:rPr sz="1100"/>
                        <a:t>9,550</a:t>
                      </a:r>
                      <a:endParaRPr lang="en-US" sz="1100" b="0" i="0" u="none" strike="noStrike" dirty="0">
                        <a:solidFill>
                          <a:srgbClr val="000000"/>
                        </a:solidFill>
                        <a:effectLst/>
                        <a:latin typeface="Aptos Narrow" panose="020B0004020202020204" pitchFamily="34" charset="0"/>
                      </a:endParaRPr>
                    </a:p>
                  </a:txBody>
                  <a:tcPr marL="9525" marR="9525" marT="9525" marB="0" anchor="ctr">
                    <a:solidFill>
                      <a:schemeClr val="bg2"/>
                    </a:solidFill>
                  </a:tcPr>
                </a:tc>
                <a:tc>
                  <a:txBody>
                    <a:bodyPr/>
                    <a:lstStyle/>
                    <a:p>
                      <a:pPr algn="ctr" fontAlgn="b"/>
                      <a:r>
                        <a:rPr sz="1100"/>
                        <a:t>$192</a:t>
                      </a:r>
                      <a:endParaRPr lang="en-US" sz="1100" b="0" i="0" u="none" strike="noStrike" dirty="0">
                        <a:solidFill>
                          <a:srgbClr val="000000"/>
                        </a:solidFill>
                        <a:effectLst/>
                        <a:latin typeface="Aptos Narrow" panose="020B0004020202020204" pitchFamily="34" charset="0"/>
                      </a:endParaRPr>
                    </a:p>
                  </a:txBody>
                  <a:tcPr marL="9525" marR="9525" marT="9525" marB="0" anchor="ctr">
                    <a:solidFill>
                      <a:schemeClr val="bg2"/>
                    </a:solidFill>
                  </a:tcPr>
                </a:tc>
                <a:tc>
                  <a:txBody>
                    <a:bodyPr/>
                    <a:lstStyle/>
                    <a:p>
                      <a:pPr algn="ctr" fontAlgn="b"/>
                      <a:r>
                        <a:rPr sz="1100"/>
                        <a:t>$646</a:t>
                      </a:r>
                      <a:endParaRPr lang="en-US" sz="1100" b="0" i="0" u="none" strike="noStrike" dirty="0">
                        <a:solidFill>
                          <a:srgbClr val="000000"/>
                        </a:solidFill>
                        <a:effectLst/>
                        <a:latin typeface="Aptos Narrow" panose="020B0004020202020204" pitchFamily="34" charset="0"/>
                      </a:endParaRPr>
                    </a:p>
                  </a:txBody>
                  <a:tcPr marL="9525" marR="9525" marT="9525" marB="0" anchor="ctr">
                    <a:solidFill>
                      <a:schemeClr val="bg2"/>
                    </a:solidFill>
                  </a:tcPr>
                </a:tc>
                <a:tc>
                  <a:txBody>
                    <a:bodyPr/>
                    <a:lstStyle/>
                    <a:p>
                      <a:pPr algn="ctr" fontAlgn="b"/>
                      <a:r>
                        <a:rPr sz="1100"/>
                        <a:t>$3.36</a:t>
                      </a:r>
                      <a:endParaRPr lang="en-US" sz="1100" b="0" i="0" u="none" strike="noStrike" dirty="0">
                        <a:solidFill>
                          <a:srgbClr val="000000"/>
                        </a:solidFill>
                        <a:effectLst/>
                        <a:latin typeface="Aptos Narrow" panose="020B0004020202020204" pitchFamily="34" charset="0"/>
                      </a:endParaRPr>
                    </a:p>
                  </a:txBody>
                  <a:tcPr marL="9525" marR="9525" marT="9525" marB="0" anchor="ctr">
                    <a:solidFill>
                      <a:schemeClr val="bg2"/>
                    </a:solidFill>
                  </a:tcPr>
                </a:tc>
                <a:extLst>
                  <a:ext uri="{0D108BD9-81ED-4DB2-BD59-A6C34878D82A}">
                    <a16:rowId xmlns:a16="http://schemas.microsoft.com/office/drawing/2014/main" val="1527568158"/>
                  </a:ext>
                </a:extLst>
              </a:tr>
              <a:tr h="301045">
                <a:tc>
                  <a:txBody>
                    <a:bodyPr/>
                    <a:lstStyle/>
                    <a:p>
                      <a:pPr algn="ctr" fontAlgn="b"/>
                      <a:r>
                        <a:rPr sz="1100"/>
                        <a:t>lemonade strawberry</a:t>
                      </a:r>
                      <a:endParaRPr lang="en-US" sz="110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b"/>
                      <a:r>
                        <a:rPr sz="1100"/>
                        <a:t>2,593</a:t>
                      </a:r>
                      <a:endParaRPr lang="en-US" sz="110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b"/>
                      <a:r>
                        <a:rPr sz="1100"/>
                        <a:t>$185</a:t>
                      </a:r>
                      <a:endParaRPr lang="en-US" sz="110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b"/>
                      <a:r>
                        <a:rPr sz="1100"/>
                        <a:t>$601</a:t>
                      </a:r>
                      <a:endParaRPr lang="en-US" sz="110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b"/>
                      <a:r>
                        <a:rPr sz="1100"/>
                        <a:t>$3.25</a:t>
                      </a:r>
                      <a:endParaRPr lang="en-US" sz="1100" b="0" i="0" u="none" strike="noStrike" dirty="0">
                        <a:solidFill>
                          <a:srgbClr val="000000"/>
                        </a:solidFill>
                        <a:effectLst/>
                        <a:latin typeface="Aptos Narrow" panose="020B0004020202020204" pitchFamily="34" charset="0"/>
                      </a:endParaRPr>
                    </a:p>
                  </a:txBody>
                  <a:tcPr marL="9525" marR="9525" marT="9525" marB="0" anchor="ctr"/>
                </a:tc>
                <a:extLst>
                  <a:ext uri="{0D108BD9-81ED-4DB2-BD59-A6C34878D82A}">
                    <a16:rowId xmlns:a16="http://schemas.microsoft.com/office/drawing/2014/main" val="3375871623"/>
                  </a:ext>
                </a:extLst>
              </a:tr>
              <a:tr h="301045">
                <a:tc>
                  <a:txBody>
                    <a:bodyPr/>
                    <a:lstStyle/>
                    <a:p>
                      <a:pPr algn="ctr" fontAlgn="b"/>
                      <a:r>
                        <a:rPr sz="1100"/>
                        <a:t>lemonade sugar zero</a:t>
                      </a:r>
                      <a:endParaRPr lang="en-US" sz="110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b"/>
                      <a:r>
                        <a:rPr sz="1100"/>
                        <a:t>1,538</a:t>
                      </a:r>
                      <a:endParaRPr lang="en-US" sz="110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b"/>
                      <a:r>
                        <a:rPr sz="1100"/>
                        <a:t>$122</a:t>
                      </a:r>
                      <a:endParaRPr lang="en-US" sz="110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b"/>
                      <a:r>
                        <a:rPr sz="1100"/>
                        <a:t>$375</a:t>
                      </a:r>
                      <a:endParaRPr lang="en-US" sz="110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b"/>
                      <a:r>
                        <a:rPr sz="1100"/>
                        <a:t>$3.08</a:t>
                      </a:r>
                      <a:endParaRPr lang="en-US" sz="1100" b="0" i="0" u="none" strike="noStrike" dirty="0">
                        <a:solidFill>
                          <a:srgbClr val="000000"/>
                        </a:solidFill>
                        <a:effectLst/>
                        <a:latin typeface="Aptos Narrow" panose="020B0004020202020204" pitchFamily="34" charset="0"/>
                      </a:endParaRPr>
                    </a:p>
                  </a:txBody>
                  <a:tcPr marL="9525" marR="9525" marT="9525" marB="0" anchor="ctr"/>
                </a:tc>
                <a:extLst>
                  <a:ext uri="{0D108BD9-81ED-4DB2-BD59-A6C34878D82A}">
                    <a16:rowId xmlns:a16="http://schemas.microsoft.com/office/drawing/2014/main" val="1525457798"/>
                  </a:ext>
                </a:extLst>
              </a:tr>
              <a:tr h="301045">
                <a:tc>
                  <a:txBody>
                    <a:bodyPr/>
                    <a:lstStyle/>
                    <a:p>
                      <a:pPr algn="ctr" fontAlgn="b"/>
                      <a:r>
                        <a:rPr sz="1100"/>
                        <a:t>free lemonade sugar</a:t>
                      </a:r>
                      <a:endParaRPr lang="en-US" sz="110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b"/>
                      <a:r>
                        <a:rPr sz="1100"/>
                        <a:t>963</a:t>
                      </a:r>
                      <a:endParaRPr lang="en-US" sz="110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b"/>
                      <a:r>
                        <a:rPr sz="1100"/>
                        <a:t>$83</a:t>
                      </a:r>
                      <a:endParaRPr lang="en-US" sz="110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b"/>
                      <a:r>
                        <a:rPr sz="1100"/>
                        <a:t>$281</a:t>
                      </a:r>
                      <a:endParaRPr lang="en-US" sz="110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b"/>
                      <a:r>
                        <a:rPr sz="1100"/>
                        <a:t>$3.38</a:t>
                      </a:r>
                      <a:endParaRPr lang="en-US" sz="1100" b="0" i="0" u="none" strike="noStrike" dirty="0">
                        <a:solidFill>
                          <a:srgbClr val="000000"/>
                        </a:solidFill>
                        <a:effectLst/>
                        <a:latin typeface="Aptos Narrow" panose="020B0004020202020204" pitchFamily="34" charset="0"/>
                      </a:endParaRPr>
                    </a:p>
                  </a:txBody>
                  <a:tcPr marL="9525" marR="9525" marT="9525" marB="0" anchor="ctr"/>
                </a:tc>
                <a:extLst>
                  <a:ext uri="{0D108BD9-81ED-4DB2-BD59-A6C34878D82A}">
                    <a16:rowId xmlns:a16="http://schemas.microsoft.com/office/drawing/2014/main" val="3770612508"/>
                  </a:ext>
                </a:extLst>
              </a:tr>
              <a:tr h="301045">
                <a:tc>
                  <a:txBody>
                    <a:bodyPr/>
                    <a:lstStyle/>
                    <a:p>
                      <a:pPr algn="ctr" fontAlgn="b"/>
                      <a:r>
                        <a:rPr sz="1100"/>
                        <a:t>free juice sugar</a:t>
                      </a:r>
                      <a:endParaRPr lang="en-US" sz="1100" b="0" i="0" u="none" strike="noStrike" dirty="0">
                        <a:solidFill>
                          <a:srgbClr val="000000"/>
                        </a:solidFill>
                        <a:effectLst/>
                        <a:latin typeface="Aptos Narrow" panose="020B0004020202020204" pitchFamily="34" charset="0"/>
                      </a:endParaRPr>
                    </a:p>
                  </a:txBody>
                  <a:tcPr marL="9525" marR="9525" marT="9525" marB="0" anchor="ctr">
                    <a:solidFill>
                      <a:schemeClr val="bg2"/>
                    </a:solidFill>
                  </a:tcPr>
                </a:tc>
                <a:tc>
                  <a:txBody>
                    <a:bodyPr/>
                    <a:lstStyle/>
                    <a:p>
                      <a:pPr algn="ctr" fontAlgn="b"/>
                      <a:r>
                        <a:rPr sz="1100"/>
                        <a:t>1,556</a:t>
                      </a:r>
                      <a:endParaRPr lang="en-US" sz="1100" b="0" i="0" u="none" strike="noStrike" dirty="0">
                        <a:solidFill>
                          <a:srgbClr val="000000"/>
                        </a:solidFill>
                        <a:effectLst/>
                        <a:latin typeface="Aptos Narrow" panose="020B0004020202020204" pitchFamily="34" charset="0"/>
                      </a:endParaRPr>
                    </a:p>
                  </a:txBody>
                  <a:tcPr marL="9525" marR="9525" marT="9525" marB="0" anchor="ctr">
                    <a:solidFill>
                      <a:schemeClr val="bg2"/>
                    </a:solidFill>
                  </a:tcPr>
                </a:tc>
                <a:tc>
                  <a:txBody>
                    <a:bodyPr/>
                    <a:lstStyle/>
                    <a:p>
                      <a:pPr algn="ctr" fontAlgn="b"/>
                      <a:r>
                        <a:rPr sz="1100"/>
                        <a:t>$76</a:t>
                      </a:r>
                      <a:endParaRPr lang="en-US" sz="1100" b="0" i="0" u="none" strike="noStrike" dirty="0">
                        <a:solidFill>
                          <a:srgbClr val="000000"/>
                        </a:solidFill>
                        <a:effectLst/>
                        <a:latin typeface="Aptos Narrow" panose="020B0004020202020204" pitchFamily="34" charset="0"/>
                      </a:endParaRPr>
                    </a:p>
                  </a:txBody>
                  <a:tcPr marL="9525" marR="9525" marT="9525" marB="0" anchor="ctr">
                    <a:solidFill>
                      <a:schemeClr val="bg2"/>
                    </a:solidFill>
                  </a:tcPr>
                </a:tc>
                <a:tc>
                  <a:txBody>
                    <a:bodyPr/>
                    <a:lstStyle/>
                    <a:p>
                      <a:pPr algn="ctr" fontAlgn="b"/>
                      <a:r>
                        <a:rPr sz="1100"/>
                        <a:t>$253</a:t>
                      </a:r>
                      <a:endParaRPr lang="en-US" sz="1100" b="0" i="0" u="none" strike="noStrike" dirty="0">
                        <a:solidFill>
                          <a:srgbClr val="000000"/>
                        </a:solidFill>
                        <a:effectLst/>
                        <a:latin typeface="Aptos Narrow" panose="020B0004020202020204" pitchFamily="34" charset="0"/>
                      </a:endParaRPr>
                    </a:p>
                  </a:txBody>
                  <a:tcPr marL="9525" marR="9525" marT="9525" marB="0" anchor="ctr">
                    <a:solidFill>
                      <a:schemeClr val="bg2"/>
                    </a:solidFill>
                  </a:tcPr>
                </a:tc>
                <a:tc>
                  <a:txBody>
                    <a:bodyPr/>
                    <a:lstStyle/>
                    <a:p>
                      <a:pPr algn="ctr" fontAlgn="b"/>
                      <a:r>
                        <a:rPr sz="1100"/>
                        <a:t>$3.33</a:t>
                      </a:r>
                      <a:endParaRPr lang="en-US" sz="1100" b="0" i="0" u="none" strike="noStrike" dirty="0">
                        <a:solidFill>
                          <a:srgbClr val="000000"/>
                        </a:solidFill>
                        <a:effectLst/>
                        <a:latin typeface="Aptos Narrow" panose="020B0004020202020204" pitchFamily="34" charset="0"/>
                      </a:endParaRPr>
                    </a:p>
                  </a:txBody>
                  <a:tcPr marL="9525" marR="9525" marT="9525" marB="0" anchor="ctr">
                    <a:solidFill>
                      <a:schemeClr val="bg2"/>
                    </a:solidFill>
                  </a:tcPr>
                </a:tc>
                <a:extLst>
                  <a:ext uri="{0D108BD9-81ED-4DB2-BD59-A6C34878D82A}">
                    <a16:rowId xmlns:a16="http://schemas.microsoft.com/office/drawing/2014/main" val="366630412"/>
                  </a:ext>
                </a:extLst>
              </a:tr>
              <a:tr h="301045">
                <a:tc>
                  <a:txBody>
                    <a:bodyPr/>
                    <a:lstStyle/>
                    <a:p>
                      <a:pPr algn="ctr" fontAlgn="b"/>
                      <a:r>
                        <a:rPr sz="1100" dirty="0" err="1">
                          <a:highlight>
                            <a:srgbClr val="FFFD78"/>
                          </a:highlight>
                        </a:rPr>
                        <a:t>florida</a:t>
                      </a:r>
                      <a:r>
                        <a:rPr sz="1100" dirty="0">
                          <a:highlight>
                            <a:srgbClr val="FFFD78"/>
                          </a:highlight>
                        </a:rPr>
                        <a:t> juice natural orange</a:t>
                      </a:r>
                      <a:endParaRPr lang="en-US" sz="1100" b="0" i="0" u="none" strike="noStrike" dirty="0">
                        <a:solidFill>
                          <a:srgbClr val="000000"/>
                        </a:solidFill>
                        <a:effectLst/>
                        <a:highlight>
                          <a:srgbClr val="FFFD78"/>
                        </a:highlight>
                        <a:latin typeface="Aptos Narrow" panose="020B0004020202020204" pitchFamily="34" charset="0"/>
                      </a:endParaRPr>
                    </a:p>
                  </a:txBody>
                  <a:tcPr marL="9525" marR="9525" marT="9525" marB="0" anchor="ctr"/>
                </a:tc>
                <a:tc>
                  <a:txBody>
                    <a:bodyPr/>
                    <a:lstStyle/>
                    <a:p>
                      <a:pPr algn="ctr" fontAlgn="b"/>
                      <a:r>
                        <a:rPr sz="1100"/>
                        <a:t>7,077</a:t>
                      </a:r>
                      <a:endParaRPr lang="en-US" sz="110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b"/>
                      <a:r>
                        <a:rPr sz="1100"/>
                        <a:t>$66</a:t>
                      </a:r>
                      <a:endParaRPr lang="en-US" sz="110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b"/>
                      <a:r>
                        <a:rPr sz="1100"/>
                        <a:t>$104</a:t>
                      </a:r>
                      <a:endParaRPr lang="en-US" sz="110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b"/>
                      <a:r>
                        <a:rPr sz="1100"/>
                        <a:t>$1.58</a:t>
                      </a:r>
                      <a:endParaRPr lang="en-US" sz="1100" b="0" i="0" u="none" strike="noStrike" dirty="0">
                        <a:solidFill>
                          <a:srgbClr val="000000"/>
                        </a:solidFill>
                        <a:effectLst/>
                        <a:latin typeface="Aptos Narrow" panose="020B0004020202020204" pitchFamily="34" charset="0"/>
                      </a:endParaRPr>
                    </a:p>
                  </a:txBody>
                  <a:tcPr marL="9525" marR="9525" marT="9525" marB="0" anchor="ctr"/>
                </a:tc>
                <a:extLst>
                  <a:ext uri="{0D108BD9-81ED-4DB2-BD59-A6C34878D82A}">
                    <a16:rowId xmlns:a16="http://schemas.microsoft.com/office/drawing/2014/main" val="263563169"/>
                  </a:ext>
                </a:extLst>
              </a:tr>
              <a:tr h="301045">
                <a:tc>
                  <a:txBody>
                    <a:bodyPr/>
                    <a:lstStyle/>
                    <a:p>
                      <a:pPr algn="ctr" fontAlgn="b"/>
                      <a:r>
                        <a:rPr sz="1100"/>
                        <a:t>fruit juice passion</a:t>
                      </a:r>
                      <a:endParaRPr lang="en-US" sz="1100" b="0" i="0" u="none" strike="noStrike" dirty="0">
                        <a:solidFill>
                          <a:srgbClr val="000000"/>
                        </a:solidFill>
                        <a:effectLst/>
                        <a:latin typeface="Aptos Narrow" panose="020B0004020202020204" pitchFamily="34" charset="0"/>
                      </a:endParaRPr>
                    </a:p>
                  </a:txBody>
                  <a:tcPr marL="9525" marR="9525" marT="9525" marB="0" anchor="ctr">
                    <a:solidFill>
                      <a:schemeClr val="bg2"/>
                    </a:solidFill>
                  </a:tcPr>
                </a:tc>
                <a:tc>
                  <a:txBody>
                    <a:bodyPr/>
                    <a:lstStyle/>
                    <a:p>
                      <a:pPr algn="ctr" fontAlgn="b"/>
                      <a:r>
                        <a:rPr sz="1100"/>
                        <a:t>380</a:t>
                      </a:r>
                      <a:endParaRPr lang="en-US" sz="1100" b="0" i="0" u="none" strike="noStrike" dirty="0">
                        <a:solidFill>
                          <a:srgbClr val="000000"/>
                        </a:solidFill>
                        <a:effectLst/>
                        <a:latin typeface="Aptos Narrow" panose="020B0004020202020204" pitchFamily="34" charset="0"/>
                      </a:endParaRPr>
                    </a:p>
                  </a:txBody>
                  <a:tcPr marL="9525" marR="9525" marT="9525" marB="0" anchor="ctr">
                    <a:solidFill>
                      <a:schemeClr val="bg2"/>
                    </a:solidFill>
                  </a:tcPr>
                </a:tc>
                <a:tc>
                  <a:txBody>
                    <a:bodyPr/>
                    <a:lstStyle/>
                    <a:p>
                      <a:pPr algn="ctr" fontAlgn="b"/>
                      <a:r>
                        <a:rPr sz="1100"/>
                        <a:t>$61</a:t>
                      </a:r>
                      <a:endParaRPr lang="en-US" sz="1100" b="0" i="0" u="none" strike="noStrike" dirty="0">
                        <a:solidFill>
                          <a:srgbClr val="000000"/>
                        </a:solidFill>
                        <a:effectLst/>
                        <a:latin typeface="Aptos Narrow" panose="020B0004020202020204" pitchFamily="34" charset="0"/>
                      </a:endParaRPr>
                    </a:p>
                  </a:txBody>
                  <a:tcPr marL="9525" marR="9525" marT="9525" marB="0" anchor="ctr">
                    <a:solidFill>
                      <a:schemeClr val="bg2"/>
                    </a:solidFill>
                  </a:tcPr>
                </a:tc>
                <a:tc>
                  <a:txBody>
                    <a:bodyPr/>
                    <a:lstStyle/>
                    <a:p>
                      <a:pPr algn="ctr" fontAlgn="b"/>
                      <a:r>
                        <a:rPr sz="1100"/>
                        <a:t>$153</a:t>
                      </a:r>
                      <a:endParaRPr lang="en-US" sz="1100" b="0" i="0" u="none" strike="noStrike" dirty="0">
                        <a:solidFill>
                          <a:srgbClr val="000000"/>
                        </a:solidFill>
                        <a:effectLst/>
                        <a:latin typeface="Aptos Narrow" panose="020B0004020202020204" pitchFamily="34" charset="0"/>
                      </a:endParaRPr>
                    </a:p>
                  </a:txBody>
                  <a:tcPr marL="9525" marR="9525" marT="9525" marB="0" anchor="ctr">
                    <a:solidFill>
                      <a:schemeClr val="bg2"/>
                    </a:solidFill>
                  </a:tcPr>
                </a:tc>
                <a:tc>
                  <a:txBody>
                    <a:bodyPr/>
                    <a:lstStyle/>
                    <a:p>
                      <a:pPr algn="ctr" fontAlgn="b"/>
                      <a:r>
                        <a:rPr sz="1100"/>
                        <a:t>$2.51</a:t>
                      </a:r>
                      <a:endParaRPr lang="en-US" sz="1100" b="0" i="0" u="none" strike="noStrike" dirty="0">
                        <a:solidFill>
                          <a:srgbClr val="000000"/>
                        </a:solidFill>
                        <a:effectLst/>
                        <a:latin typeface="Aptos Narrow" panose="020B0004020202020204" pitchFamily="34" charset="0"/>
                      </a:endParaRPr>
                    </a:p>
                  </a:txBody>
                  <a:tcPr marL="9525" marR="9525" marT="9525" marB="0" anchor="ctr">
                    <a:solidFill>
                      <a:schemeClr val="bg2"/>
                    </a:solidFill>
                  </a:tcPr>
                </a:tc>
                <a:extLst>
                  <a:ext uri="{0D108BD9-81ED-4DB2-BD59-A6C34878D82A}">
                    <a16:rowId xmlns:a16="http://schemas.microsoft.com/office/drawing/2014/main" val="2576238392"/>
                  </a:ext>
                </a:extLst>
              </a:tr>
              <a:tr h="301045">
                <a:tc>
                  <a:txBody>
                    <a:bodyPr/>
                    <a:lstStyle/>
                    <a:p>
                      <a:pPr algn="ctr" fontAlgn="b"/>
                      <a:r>
                        <a:rPr sz="1100"/>
                        <a:t>juice sugar zero</a:t>
                      </a:r>
                      <a:endParaRPr lang="en-US" sz="110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b"/>
                      <a:r>
                        <a:rPr sz="1100"/>
                        <a:t>1,003</a:t>
                      </a:r>
                      <a:endParaRPr lang="en-US" sz="110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b"/>
                      <a:r>
                        <a:rPr sz="1100"/>
                        <a:t>$50</a:t>
                      </a:r>
                      <a:endParaRPr lang="en-US" sz="110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b"/>
                      <a:r>
                        <a:rPr sz="1100"/>
                        <a:t>$142</a:t>
                      </a:r>
                      <a:endParaRPr lang="en-US" sz="110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b"/>
                      <a:r>
                        <a:rPr sz="1100"/>
                        <a:t>$2.83</a:t>
                      </a:r>
                      <a:endParaRPr lang="en-US" sz="1100" b="0" i="0" u="none" strike="noStrike" dirty="0">
                        <a:solidFill>
                          <a:srgbClr val="000000"/>
                        </a:solidFill>
                        <a:effectLst/>
                        <a:latin typeface="Aptos Narrow" panose="020B0004020202020204" pitchFamily="34" charset="0"/>
                      </a:endParaRPr>
                    </a:p>
                  </a:txBody>
                  <a:tcPr marL="9525" marR="9525" marT="9525" marB="0" anchor="ctr"/>
                </a:tc>
                <a:extLst>
                  <a:ext uri="{0D108BD9-81ED-4DB2-BD59-A6C34878D82A}">
                    <a16:rowId xmlns:a16="http://schemas.microsoft.com/office/drawing/2014/main" val="956612517"/>
                  </a:ext>
                </a:extLst>
              </a:tr>
              <a:tr h="301045">
                <a:tc>
                  <a:txBody>
                    <a:bodyPr/>
                    <a:lstStyle/>
                    <a:p>
                      <a:pPr algn="ctr" fontAlgn="b"/>
                      <a:r>
                        <a:rPr sz="1100"/>
                        <a:t>fruit passion</a:t>
                      </a:r>
                      <a:endParaRPr lang="en-US" sz="110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b"/>
                      <a:r>
                        <a:rPr sz="1100"/>
                        <a:t>1,172</a:t>
                      </a:r>
                      <a:endParaRPr lang="en-US" sz="110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b"/>
                      <a:r>
                        <a:rPr sz="1100"/>
                        <a:t>$46</a:t>
                      </a:r>
                      <a:endParaRPr lang="en-US" sz="110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b"/>
                      <a:r>
                        <a:rPr sz="1100"/>
                        <a:t>$103</a:t>
                      </a:r>
                      <a:endParaRPr lang="en-US" sz="110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b"/>
                      <a:r>
                        <a:rPr sz="1100"/>
                        <a:t>$2.21</a:t>
                      </a:r>
                      <a:endParaRPr lang="en-US" sz="1100" b="0" i="0" u="none" strike="noStrike" dirty="0">
                        <a:solidFill>
                          <a:srgbClr val="000000"/>
                        </a:solidFill>
                        <a:effectLst/>
                        <a:latin typeface="Aptos Narrow" panose="020B0004020202020204" pitchFamily="34" charset="0"/>
                      </a:endParaRPr>
                    </a:p>
                  </a:txBody>
                  <a:tcPr marL="9525" marR="9525" marT="9525" marB="0" anchor="ctr"/>
                </a:tc>
                <a:extLst>
                  <a:ext uri="{0D108BD9-81ED-4DB2-BD59-A6C34878D82A}">
                    <a16:rowId xmlns:a16="http://schemas.microsoft.com/office/drawing/2014/main" val="306816501"/>
                  </a:ext>
                </a:extLst>
              </a:tr>
              <a:tr h="301045">
                <a:tc>
                  <a:txBody>
                    <a:bodyPr/>
                    <a:lstStyle/>
                    <a:p>
                      <a:pPr algn="ctr" fontAlgn="b"/>
                      <a:r>
                        <a:rPr sz="1100"/>
                        <a:t>lemonaid</a:t>
                      </a:r>
                      <a:endParaRPr lang="en-US" sz="110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b"/>
                      <a:r>
                        <a:rPr sz="1100"/>
                        <a:t>588</a:t>
                      </a:r>
                      <a:endParaRPr lang="en-US" sz="110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b"/>
                      <a:r>
                        <a:rPr sz="1100"/>
                        <a:t>$38</a:t>
                      </a:r>
                      <a:endParaRPr lang="en-US" sz="110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b"/>
                      <a:r>
                        <a:rPr sz="1100"/>
                        <a:t>$86</a:t>
                      </a:r>
                      <a:endParaRPr lang="en-US" sz="110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b"/>
                      <a:r>
                        <a:rPr sz="1100"/>
                        <a:t>$2.24</a:t>
                      </a:r>
                      <a:endParaRPr lang="en-US" sz="1100" b="0" i="0" u="none" strike="noStrike" dirty="0">
                        <a:solidFill>
                          <a:srgbClr val="000000"/>
                        </a:solidFill>
                        <a:effectLst/>
                        <a:latin typeface="Aptos Narrow" panose="020B0004020202020204" pitchFamily="34" charset="0"/>
                      </a:endParaRPr>
                    </a:p>
                  </a:txBody>
                  <a:tcPr marL="9525" marR="9525" marT="9525" marB="0" anchor="ctr"/>
                </a:tc>
                <a:extLst>
                  <a:ext uri="{0D108BD9-81ED-4DB2-BD59-A6C34878D82A}">
                    <a16:rowId xmlns:a16="http://schemas.microsoft.com/office/drawing/2014/main" val="3151513671"/>
                  </a:ext>
                </a:extLst>
              </a:tr>
              <a:tr h="301045">
                <a:tc>
                  <a:txBody>
                    <a:bodyPr/>
                    <a:lstStyle/>
                    <a:p>
                      <a:pPr algn="ctr" fontAlgn="b"/>
                      <a:r>
                        <a:rPr sz="1100"/>
                        <a:t>fruit juice</a:t>
                      </a:r>
                      <a:endParaRPr lang="en-US" sz="110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b"/>
                      <a:r>
                        <a:rPr sz="1100"/>
                        <a:t>1,082</a:t>
                      </a:r>
                      <a:endParaRPr lang="en-US" sz="110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b"/>
                      <a:r>
                        <a:rPr sz="1100"/>
                        <a:t>$35</a:t>
                      </a:r>
                      <a:endParaRPr lang="en-US" sz="110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b"/>
                      <a:r>
                        <a:rPr sz="1100"/>
                        <a:t>$111</a:t>
                      </a:r>
                      <a:endParaRPr lang="en-US" sz="110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b"/>
                      <a:r>
                        <a:rPr sz="1100"/>
                        <a:t>$3.10</a:t>
                      </a:r>
                      <a:endParaRPr lang="en-US" sz="1100" b="0" i="0" u="none" strike="noStrike" dirty="0">
                        <a:solidFill>
                          <a:srgbClr val="000000"/>
                        </a:solidFill>
                        <a:effectLst/>
                        <a:latin typeface="Aptos Narrow" panose="020B0004020202020204" pitchFamily="34" charset="0"/>
                      </a:endParaRPr>
                    </a:p>
                  </a:txBody>
                  <a:tcPr marL="9525" marR="9525" marT="9525" marB="0" anchor="ctr"/>
                </a:tc>
                <a:extLst>
                  <a:ext uri="{0D108BD9-81ED-4DB2-BD59-A6C34878D82A}">
                    <a16:rowId xmlns:a16="http://schemas.microsoft.com/office/drawing/2014/main" val="3001242903"/>
                  </a:ext>
                </a:extLst>
              </a:tr>
              <a:tr h="301045">
                <a:tc>
                  <a:txBody>
                    <a:bodyPr/>
                    <a:lstStyle/>
                    <a:p>
                      <a:pPr algn="ctr" fontAlgn="b"/>
                      <a:r>
                        <a:rPr sz="1100"/>
                        <a:t>florida lemonade natural</a:t>
                      </a:r>
                      <a:endParaRPr lang="en-US" sz="1100" b="0" i="0" u="none" strike="noStrike" dirty="0">
                        <a:solidFill>
                          <a:srgbClr val="000000"/>
                        </a:solidFill>
                        <a:effectLst/>
                        <a:latin typeface="Aptos Narrow" panose="020B0004020202020204" pitchFamily="34" charset="0"/>
                      </a:endParaRPr>
                    </a:p>
                  </a:txBody>
                  <a:tcPr marL="9525" marR="9525" marT="9525" marB="0" anchor="ctr">
                    <a:solidFill>
                      <a:schemeClr val="bg2"/>
                    </a:solidFill>
                  </a:tcPr>
                </a:tc>
                <a:tc>
                  <a:txBody>
                    <a:bodyPr/>
                    <a:lstStyle/>
                    <a:p>
                      <a:pPr algn="ctr" fontAlgn="b"/>
                      <a:r>
                        <a:rPr sz="1100"/>
                        <a:t>548</a:t>
                      </a:r>
                      <a:endParaRPr lang="en-US" sz="1100" b="0" i="0" u="none" strike="noStrike" dirty="0">
                        <a:solidFill>
                          <a:srgbClr val="000000"/>
                        </a:solidFill>
                        <a:effectLst/>
                        <a:latin typeface="Aptos Narrow" panose="020B0004020202020204" pitchFamily="34" charset="0"/>
                      </a:endParaRPr>
                    </a:p>
                  </a:txBody>
                  <a:tcPr marL="9525" marR="9525" marT="9525" marB="0" anchor="ctr">
                    <a:solidFill>
                      <a:schemeClr val="bg2"/>
                    </a:solidFill>
                  </a:tcPr>
                </a:tc>
                <a:tc>
                  <a:txBody>
                    <a:bodyPr/>
                    <a:lstStyle/>
                    <a:p>
                      <a:pPr algn="ctr" fontAlgn="b"/>
                      <a:r>
                        <a:rPr sz="1100"/>
                        <a:t>$23</a:t>
                      </a:r>
                      <a:endParaRPr lang="en-US" sz="1100" b="0" i="0" u="none" strike="noStrike" dirty="0">
                        <a:solidFill>
                          <a:srgbClr val="000000"/>
                        </a:solidFill>
                        <a:effectLst/>
                        <a:latin typeface="Aptos Narrow" panose="020B0004020202020204" pitchFamily="34" charset="0"/>
                      </a:endParaRPr>
                    </a:p>
                  </a:txBody>
                  <a:tcPr marL="9525" marR="9525" marT="9525" marB="0" anchor="ctr">
                    <a:solidFill>
                      <a:schemeClr val="bg2"/>
                    </a:solidFill>
                  </a:tcPr>
                </a:tc>
                <a:tc>
                  <a:txBody>
                    <a:bodyPr/>
                    <a:lstStyle/>
                    <a:p>
                      <a:pPr algn="ctr" fontAlgn="b"/>
                      <a:r>
                        <a:rPr sz="1100"/>
                        <a:t>$119</a:t>
                      </a:r>
                      <a:endParaRPr lang="en-US" sz="1100" b="0" i="0" u="none" strike="noStrike" dirty="0">
                        <a:solidFill>
                          <a:srgbClr val="000000"/>
                        </a:solidFill>
                        <a:effectLst/>
                        <a:latin typeface="Aptos Narrow" panose="020B0004020202020204" pitchFamily="34" charset="0"/>
                      </a:endParaRPr>
                    </a:p>
                  </a:txBody>
                  <a:tcPr marL="9525" marR="9525" marT="9525" marB="0" anchor="ctr">
                    <a:solidFill>
                      <a:schemeClr val="bg2"/>
                    </a:solidFill>
                  </a:tcPr>
                </a:tc>
                <a:tc>
                  <a:txBody>
                    <a:bodyPr/>
                    <a:lstStyle/>
                    <a:p>
                      <a:pPr algn="ctr" fontAlgn="b"/>
                      <a:r>
                        <a:rPr sz="1100" dirty="0"/>
                        <a:t>$4.99</a:t>
                      </a:r>
                      <a:endParaRPr lang="en-US" sz="1100" b="0" i="0" u="none" strike="noStrike" dirty="0">
                        <a:solidFill>
                          <a:srgbClr val="000000"/>
                        </a:solidFill>
                        <a:effectLst/>
                        <a:latin typeface="Aptos Narrow" panose="020B0004020202020204" pitchFamily="34" charset="0"/>
                      </a:endParaRPr>
                    </a:p>
                  </a:txBody>
                  <a:tcPr marL="9525" marR="9525" marT="9525" marB="0" anchor="ctr">
                    <a:solidFill>
                      <a:schemeClr val="bg2"/>
                    </a:solidFill>
                  </a:tcPr>
                </a:tc>
                <a:extLst>
                  <a:ext uri="{0D108BD9-81ED-4DB2-BD59-A6C34878D82A}">
                    <a16:rowId xmlns:a16="http://schemas.microsoft.com/office/drawing/2014/main" val="1522421978"/>
                  </a:ext>
                </a:extLst>
              </a:tr>
            </a:tbl>
          </a:graphicData>
        </a:graphic>
      </p:graphicFrame>
      <p:sp>
        <p:nvSpPr>
          <p:cNvPr id="7" name="TextBox 6">
            <a:extLst>
              <a:ext uri="{FF2B5EF4-FFF2-40B4-BE49-F238E27FC236}">
                <a16:creationId xmlns:a16="http://schemas.microsoft.com/office/drawing/2014/main" id="{EC83EB1F-9B38-A00E-57BD-8C2A0DF6757F}"/>
              </a:ext>
            </a:extLst>
          </p:cNvPr>
          <p:cNvSpPr txBox="1"/>
          <p:nvPr/>
        </p:nvSpPr>
        <p:spPr>
          <a:xfrm>
            <a:off x="10334369" y="4406675"/>
            <a:ext cx="1773415" cy="1881547"/>
          </a:xfrm>
          <a:prstGeom prst="rect">
            <a:avLst/>
          </a:prstGeom>
          <a:ln w="6350">
            <a:noFill/>
            <a:miter lim="800000"/>
          </a:ln>
        </p:spPr>
        <p:txBody>
          <a:bodyPr vert="horz" wrap="square" lIns="0" tIns="0" rIns="0" bIns="0" rtlCol="0">
            <a:noAutofit/>
          </a:bodyPr>
          <a:lstStyle/>
          <a:p>
            <a:pPr algn="l">
              <a:spcBef>
                <a:spcPts val="300"/>
              </a:spcBef>
              <a:spcAft>
                <a:spcPts val="300"/>
              </a:spcAft>
              <a:buNone/>
            </a:pPr>
            <a:r>
              <a:rPr lang="en-US" sz="1400" b="1" u="sng" dirty="0">
                <a:solidFill>
                  <a:schemeClr val="tx2"/>
                </a:solidFill>
              </a:rPr>
              <a:t>Note:</a:t>
            </a:r>
          </a:p>
          <a:p>
            <a:pPr algn="l">
              <a:spcBef>
                <a:spcPts val="300"/>
              </a:spcBef>
              <a:spcAft>
                <a:spcPts val="300"/>
              </a:spcAft>
              <a:buNone/>
            </a:pPr>
            <a:r>
              <a:rPr lang="en-US" sz="1400" dirty="0"/>
              <a:t>This is only inclusive of search placements, which is not 100% of spend. SPA also delivers on category, checkout, PDP, and home pages, which require no keywords</a:t>
            </a:r>
          </a:p>
        </p:txBody>
      </p:sp>
    </p:spTree>
    <p:extLst>
      <p:ext uri="{BB962C8B-B14F-4D97-AF65-F5344CB8AC3E}">
        <p14:creationId xmlns:p14="http://schemas.microsoft.com/office/powerpoint/2010/main" val="41767937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AE5608-D682-7FD6-DE8A-321F2EDADEE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475D9C9-B363-AD4B-EAF0-3CC294D62D9C}"/>
              </a:ext>
            </a:extLst>
          </p:cNvPr>
          <p:cNvSpPr>
            <a:spLocks noGrp="1"/>
          </p:cNvSpPr>
          <p:nvPr>
            <p:ph type="title"/>
          </p:nvPr>
        </p:nvSpPr>
        <p:spPr/>
        <p:txBody>
          <a:bodyPr/>
          <a:lstStyle/>
          <a:p>
            <a:pPr fontAlgn="b"/>
            <a:r>
              <a:rPr lang="en-US" dirty="0"/>
              <a:t>Florida's Natural</a:t>
            </a:r>
            <a:r>
              <a:rPr lang="en-GB" dirty="0"/>
              <a:t>:</a:t>
            </a:r>
            <a:br>
              <a:rPr lang="en-GB" dirty="0"/>
            </a:br>
            <a:r>
              <a:rPr lang="en-GB" dirty="0">
                <a:solidFill>
                  <a:schemeClr val="tx2"/>
                </a:solidFill>
              </a:rPr>
              <a:t>APRIL ’25 CATEGORIES</a:t>
            </a:r>
            <a:endParaRPr lang="en-US" sz="3600" b="0" i="0" u="none" strike="noStrike" dirty="0">
              <a:solidFill>
                <a:srgbClr val="000000"/>
              </a:solidFill>
              <a:effectLst/>
              <a:latin typeface="Aptos Narrow" panose="020B0004020202020204" pitchFamily="34" charset="0"/>
            </a:endParaRPr>
          </a:p>
        </p:txBody>
      </p:sp>
      <p:sp>
        <p:nvSpPr>
          <p:cNvPr id="5" name="Vertical Text Placeholder 4">
            <a:extLst>
              <a:ext uri="{FF2B5EF4-FFF2-40B4-BE49-F238E27FC236}">
                <a16:creationId xmlns:a16="http://schemas.microsoft.com/office/drawing/2014/main" id="{ECDFDC0B-492B-6CBB-2CFA-52ED984151EA}"/>
              </a:ext>
            </a:extLst>
          </p:cNvPr>
          <p:cNvSpPr>
            <a:spLocks noGrp="1"/>
          </p:cNvSpPr>
          <p:nvPr>
            <p:ph type="body" orient="vert" sz="quarter" idx="11"/>
          </p:nvPr>
        </p:nvSpPr>
        <p:spPr/>
        <p:txBody>
          <a:bodyPr/>
          <a:lstStyle/>
          <a:p>
            <a:r>
              <a:rPr lang="en-GB" dirty="0"/>
              <a:t>Criteo sponsored products</a:t>
            </a:r>
          </a:p>
          <a:p>
            <a:endParaRPr lang="en-US" dirty="0"/>
          </a:p>
        </p:txBody>
      </p:sp>
      <p:graphicFrame>
        <p:nvGraphicFramePr>
          <p:cNvPr id="6" name="Table 5">
            <a:extLst>
              <a:ext uri="{FF2B5EF4-FFF2-40B4-BE49-F238E27FC236}">
                <a16:creationId xmlns:a16="http://schemas.microsoft.com/office/drawing/2014/main" id="{15BBC27E-5A69-31EA-EE64-34698355B52F}"/>
              </a:ext>
            </a:extLst>
          </p:cNvPr>
          <p:cNvGraphicFramePr>
            <a:graphicFrameLocks noGrp="1"/>
          </p:cNvGraphicFramePr>
          <p:nvPr>
            <p:extLst>
              <p:ext uri="{D42A27DB-BD31-4B8C-83A1-F6EECF244321}">
                <p14:modId xmlns:p14="http://schemas.microsoft.com/office/powerpoint/2010/main" val="2738178813"/>
              </p:ext>
            </p:extLst>
          </p:nvPr>
        </p:nvGraphicFramePr>
        <p:xfrm>
          <a:off x="991113" y="2307228"/>
          <a:ext cx="10765248" cy="2471711"/>
        </p:xfrm>
        <a:graphic>
          <a:graphicData uri="http://schemas.openxmlformats.org/drawingml/2006/table">
            <a:tbl>
              <a:tblPr firstRow="1">
                <a:tableStyleId>{21E4AEA4-8DFA-4A89-87EB-49C32662AFE0}</a:tableStyleId>
              </a:tblPr>
              <a:tblGrid>
                <a:gridCol w="2490185">
                  <a:extLst>
                    <a:ext uri="{9D8B030D-6E8A-4147-A177-3AD203B41FA5}">
                      <a16:colId xmlns:a16="http://schemas.microsoft.com/office/drawing/2014/main" val="224554713"/>
                    </a:ext>
                  </a:extLst>
                </a:gridCol>
                <a:gridCol w="2099415">
                  <a:extLst>
                    <a:ext uri="{9D8B030D-6E8A-4147-A177-3AD203B41FA5}">
                      <a16:colId xmlns:a16="http://schemas.microsoft.com/office/drawing/2014/main" val="1309741959"/>
                    </a:ext>
                  </a:extLst>
                </a:gridCol>
                <a:gridCol w="1938511">
                  <a:extLst>
                    <a:ext uri="{9D8B030D-6E8A-4147-A177-3AD203B41FA5}">
                      <a16:colId xmlns:a16="http://schemas.microsoft.com/office/drawing/2014/main" val="2638346741"/>
                    </a:ext>
                  </a:extLst>
                </a:gridCol>
                <a:gridCol w="1938511">
                  <a:extLst>
                    <a:ext uri="{9D8B030D-6E8A-4147-A177-3AD203B41FA5}">
                      <a16:colId xmlns:a16="http://schemas.microsoft.com/office/drawing/2014/main" val="370102259"/>
                    </a:ext>
                  </a:extLst>
                </a:gridCol>
                <a:gridCol w="1149313">
                  <a:extLst>
                    <a:ext uri="{9D8B030D-6E8A-4147-A177-3AD203B41FA5}">
                      <a16:colId xmlns:a16="http://schemas.microsoft.com/office/drawing/2014/main" val="3415861782"/>
                    </a:ext>
                  </a:extLst>
                </a:gridCol>
                <a:gridCol w="1149313">
                  <a:extLst>
                    <a:ext uri="{9D8B030D-6E8A-4147-A177-3AD203B41FA5}">
                      <a16:colId xmlns:a16="http://schemas.microsoft.com/office/drawing/2014/main" val="3995843963"/>
                    </a:ext>
                  </a:extLst>
                </a:gridCol>
              </a:tblGrid>
              <a:tr h="397466">
                <a:tc>
                  <a:txBody>
                    <a:bodyPr/>
                    <a:lstStyle/>
                    <a:p>
                      <a:pPr algn="ctr" fontAlgn="b"/>
                      <a:r>
                        <a:rPr lang="en-US" sz="1200" b="1" i="0" u="none" strike="noStrike" dirty="0">
                          <a:effectLst/>
                          <a:latin typeface="Aptos Narrow" panose="020B0004020202020204" pitchFamily="34" charset="0"/>
                        </a:rPr>
                        <a:t>Category</a:t>
                      </a:r>
                      <a:endParaRPr lang="en-US" sz="1200" b="1" i="0" u="none" strike="noStrike" dirty="0">
                        <a:solidFill>
                          <a:srgbClr val="000000"/>
                        </a:solidFill>
                        <a:effectLst/>
                        <a:latin typeface="Aptos Narrow" panose="020B0004020202020204" pitchFamily="34" charset="0"/>
                      </a:endParaRPr>
                    </a:p>
                  </a:txBody>
                  <a:tcPr marL="8983" marR="8983" marT="8983" marB="0" anchor="ctr"/>
                </a:tc>
                <a:tc>
                  <a:txBody>
                    <a:bodyPr/>
                    <a:lstStyle/>
                    <a:p>
                      <a:pPr algn="ctr" fontAlgn="b"/>
                      <a:r>
                        <a:rPr lang="en-US" sz="1200" b="1" i="0" u="none" strike="noStrike" dirty="0">
                          <a:effectLst/>
                          <a:latin typeface="Aptos Narrow" panose="020B0004020202020204" pitchFamily="34" charset="0"/>
                        </a:rPr>
                        <a:t>Impressions</a:t>
                      </a:r>
                      <a:endParaRPr lang="en-US" sz="1200" b="1" i="0" u="none" strike="noStrike" dirty="0">
                        <a:solidFill>
                          <a:srgbClr val="000000"/>
                        </a:solidFill>
                        <a:effectLst/>
                        <a:latin typeface="Aptos Narrow" panose="020B0004020202020204" pitchFamily="34" charset="0"/>
                      </a:endParaRPr>
                    </a:p>
                  </a:txBody>
                  <a:tcPr marL="8983" marR="8983" marT="8983" marB="0" anchor="ctr"/>
                </a:tc>
                <a:tc>
                  <a:txBody>
                    <a:bodyPr/>
                    <a:lstStyle/>
                    <a:p>
                      <a:pPr algn="ctr" fontAlgn="b"/>
                      <a:r>
                        <a:rPr lang="en-US" sz="1200" b="1" i="0" u="none" strike="noStrike" dirty="0">
                          <a:solidFill>
                            <a:schemeClr val="bg1"/>
                          </a:solidFill>
                          <a:effectLst/>
                          <a:latin typeface="Aptos Narrow" panose="020B0004020202020204" pitchFamily="34" charset="0"/>
                        </a:rPr>
                        <a:t>Spend</a:t>
                      </a:r>
                    </a:p>
                  </a:txBody>
                  <a:tcPr marL="8983" marR="8983" marT="8983" marB="0" anchor="ctr"/>
                </a:tc>
                <a:tc>
                  <a:txBody>
                    <a:bodyPr/>
                    <a:lstStyle/>
                    <a:p>
                      <a:pPr algn="ctr" fontAlgn="b"/>
                      <a:r>
                        <a:rPr lang="en-US" sz="1200" b="1" i="0" u="none" strike="noStrike" dirty="0">
                          <a:effectLst/>
                          <a:latin typeface="Aptos Narrow" panose="020B0004020202020204" pitchFamily="34" charset="0"/>
                        </a:rPr>
                        <a:t>Sales</a:t>
                      </a:r>
                      <a:endParaRPr lang="en-US" sz="1200" b="1" i="0" u="none" strike="noStrike" dirty="0">
                        <a:solidFill>
                          <a:srgbClr val="000000"/>
                        </a:solidFill>
                        <a:effectLst/>
                        <a:latin typeface="Aptos Narrow" panose="020B0004020202020204" pitchFamily="34" charset="0"/>
                      </a:endParaRPr>
                    </a:p>
                  </a:txBody>
                  <a:tcPr marL="8983" marR="8983" marT="8983" marB="0" anchor="ctr"/>
                </a:tc>
                <a:tc>
                  <a:txBody>
                    <a:bodyPr/>
                    <a:lstStyle/>
                    <a:p>
                      <a:pPr algn="ctr" fontAlgn="b"/>
                      <a:r>
                        <a:rPr lang="en-US" sz="1200" b="1" i="0" u="none" strike="noStrike" dirty="0">
                          <a:effectLst/>
                          <a:latin typeface="Aptos Narrow" panose="020B0004020202020204" pitchFamily="34" charset="0"/>
                        </a:rPr>
                        <a:t>ROAS</a:t>
                      </a:r>
                      <a:endParaRPr lang="en-US" sz="1200" b="1" i="0" u="none" strike="noStrike" dirty="0">
                        <a:solidFill>
                          <a:srgbClr val="000000"/>
                        </a:solidFill>
                        <a:effectLst/>
                        <a:latin typeface="Aptos Narrow" panose="020B0004020202020204" pitchFamily="34" charset="0"/>
                      </a:endParaRPr>
                    </a:p>
                  </a:txBody>
                  <a:tcPr marL="8983" marR="8983" marT="8983" marB="0" anchor="ctr"/>
                </a:tc>
                <a:tc>
                  <a:txBody>
                    <a:bodyPr/>
                    <a:lstStyle/>
                    <a:p>
                      <a:pPr algn="ctr" fontAlgn="b"/>
                      <a:r>
                        <a:rPr lang="en-US" sz="1200" b="1" i="0" u="none" strike="noStrike" dirty="0">
                          <a:solidFill>
                            <a:schemeClr val="bg1"/>
                          </a:solidFill>
                          <a:effectLst/>
                          <a:latin typeface="Aptos Narrow" panose="020B0004020202020204" pitchFamily="34" charset="0"/>
                        </a:rPr>
                        <a:t>ROAS </a:t>
                      </a:r>
                    </a:p>
                    <a:p>
                      <a:pPr algn="ctr" fontAlgn="b"/>
                      <a:r>
                        <a:rPr lang="en-US" sz="1200" b="1" i="0" u="none" strike="noStrike" dirty="0">
                          <a:solidFill>
                            <a:schemeClr val="bg1"/>
                          </a:solidFill>
                          <a:effectLst/>
                          <a:latin typeface="Aptos Narrow" panose="020B0004020202020204" pitchFamily="34" charset="0"/>
                        </a:rPr>
                        <a:t>Benchmark</a:t>
                      </a:r>
                    </a:p>
                  </a:txBody>
                  <a:tcPr marL="8983" marR="8983" marT="8983" marB="0" anchor="ctr">
                    <a:solidFill>
                      <a:srgbClr val="00B050"/>
                    </a:solidFill>
                  </a:tcPr>
                </a:tc>
                <a:extLst>
                  <a:ext uri="{0D108BD9-81ED-4DB2-BD59-A6C34878D82A}">
                    <a16:rowId xmlns:a16="http://schemas.microsoft.com/office/drawing/2014/main" val="3937491436"/>
                  </a:ext>
                </a:extLst>
              </a:tr>
              <a:tr h="414849">
                <a:tc>
                  <a:txBody>
                    <a:bodyPr/>
                    <a:lstStyle/>
                    <a:p>
                      <a:pPr algn="ctr" fontAlgn="b"/>
                      <a:r>
                        <a:rPr sz="1100" dirty="0"/>
                        <a:t>lemonade &amp; limeade</a:t>
                      </a:r>
                      <a:endParaRPr lang="en-US" sz="1100" b="0" i="0" u="none" strike="noStrike" dirty="0">
                        <a:solidFill>
                          <a:srgbClr val="000000"/>
                        </a:solidFill>
                        <a:effectLst/>
                        <a:latin typeface="Aptos Narrow" panose="020B0004020202020204" pitchFamily="34" charset="0"/>
                      </a:endParaRPr>
                    </a:p>
                  </a:txBody>
                  <a:tcPr marL="9525" marR="9525" marT="9525" marB="0" anchor="ctr">
                    <a:solidFill>
                      <a:schemeClr val="bg2"/>
                    </a:solidFill>
                  </a:tcPr>
                </a:tc>
                <a:tc>
                  <a:txBody>
                    <a:bodyPr/>
                    <a:lstStyle/>
                    <a:p>
                      <a:pPr algn="ctr" fontAlgn="b"/>
                      <a:r>
                        <a:rPr sz="1100" dirty="0"/>
                        <a:t>4,773,395</a:t>
                      </a:r>
                      <a:endParaRPr lang="en-US" sz="1100" b="0" i="0" u="none" strike="noStrike" dirty="0">
                        <a:solidFill>
                          <a:srgbClr val="000000"/>
                        </a:solidFill>
                        <a:effectLst/>
                        <a:latin typeface="Aptos Narrow" panose="020B0004020202020204" pitchFamily="34" charset="0"/>
                      </a:endParaRPr>
                    </a:p>
                  </a:txBody>
                  <a:tcPr marL="9525" marR="9525" marT="9525" marB="0" anchor="ctr">
                    <a:solidFill>
                      <a:schemeClr val="bg2"/>
                    </a:solidFill>
                  </a:tcPr>
                </a:tc>
                <a:tc>
                  <a:txBody>
                    <a:bodyPr/>
                    <a:lstStyle/>
                    <a:p>
                      <a:pPr algn="ctr" fontAlgn="b"/>
                      <a:r>
                        <a:rPr sz="1100"/>
                        <a:t>$12,327</a:t>
                      </a:r>
                      <a:endParaRPr lang="en-US" sz="1100" b="0" i="0" u="none" strike="noStrike" dirty="0">
                        <a:solidFill>
                          <a:srgbClr val="000000"/>
                        </a:solidFill>
                        <a:effectLst/>
                        <a:latin typeface="Aptos Narrow" panose="020B0004020202020204" pitchFamily="34" charset="0"/>
                      </a:endParaRPr>
                    </a:p>
                  </a:txBody>
                  <a:tcPr marL="9525" marR="9525" marT="9525" marB="0" anchor="ctr">
                    <a:solidFill>
                      <a:schemeClr val="bg2"/>
                    </a:solidFill>
                  </a:tcPr>
                </a:tc>
                <a:tc>
                  <a:txBody>
                    <a:bodyPr/>
                    <a:lstStyle/>
                    <a:p>
                      <a:pPr algn="ctr" fontAlgn="b"/>
                      <a:r>
                        <a:rPr sz="1100" dirty="0"/>
                        <a:t>$35,588</a:t>
                      </a:r>
                      <a:endParaRPr lang="en-US" sz="1100" b="0" i="0" u="none" strike="noStrike" dirty="0">
                        <a:solidFill>
                          <a:srgbClr val="000000"/>
                        </a:solidFill>
                        <a:effectLst/>
                        <a:latin typeface="Aptos Narrow" panose="020B0004020202020204" pitchFamily="34" charset="0"/>
                      </a:endParaRPr>
                    </a:p>
                  </a:txBody>
                  <a:tcPr marL="9525" marR="9525" marT="9525" marB="0" anchor="ctr">
                    <a:solidFill>
                      <a:schemeClr val="bg2"/>
                    </a:solidFill>
                  </a:tcPr>
                </a:tc>
                <a:tc>
                  <a:txBody>
                    <a:bodyPr/>
                    <a:lstStyle/>
                    <a:p>
                      <a:pPr algn="ctr" fontAlgn="b"/>
                      <a:r>
                        <a:rPr sz="1100" dirty="0">
                          <a:highlight>
                            <a:srgbClr val="00FF00"/>
                          </a:highlight>
                        </a:rPr>
                        <a:t>$2.89</a:t>
                      </a:r>
                      <a:endParaRPr lang="en-US" sz="1100" b="0" i="0" u="none" strike="noStrike" dirty="0">
                        <a:solidFill>
                          <a:srgbClr val="000000"/>
                        </a:solidFill>
                        <a:effectLst/>
                        <a:highlight>
                          <a:srgbClr val="00FF00"/>
                        </a:highlight>
                        <a:latin typeface="Aptos Narrow" panose="020B0004020202020204" pitchFamily="34" charset="0"/>
                      </a:endParaRPr>
                    </a:p>
                  </a:txBody>
                  <a:tcPr marL="9525" marR="9525" marT="9525" marB="0" anchor="ctr">
                    <a:solidFill>
                      <a:schemeClr val="bg2"/>
                    </a:solidFill>
                  </a:tcPr>
                </a:tc>
                <a:tc>
                  <a:txBody>
                    <a:bodyPr/>
                    <a:lstStyle/>
                    <a:p>
                      <a:pPr algn="ctr" fontAlgn="b"/>
                      <a:r>
                        <a:rPr lang="en-US" sz="1200" b="0" i="0" u="none" strike="noStrike" dirty="0">
                          <a:solidFill>
                            <a:srgbClr val="000000"/>
                          </a:solidFill>
                          <a:effectLst/>
                          <a:latin typeface="Aptos Narrow" panose="020B0004020202020204" pitchFamily="34" charset="0"/>
                        </a:rPr>
                        <a:t>$2.37</a:t>
                      </a:r>
                    </a:p>
                  </a:txBody>
                  <a:tcPr marL="9525" marR="9525" marT="9525" marB="0" anchor="ctr">
                    <a:solidFill>
                      <a:schemeClr val="bg2"/>
                    </a:solidFill>
                  </a:tcPr>
                </a:tc>
                <a:extLst>
                  <a:ext uri="{0D108BD9-81ED-4DB2-BD59-A6C34878D82A}">
                    <a16:rowId xmlns:a16="http://schemas.microsoft.com/office/drawing/2014/main" val="2554899080"/>
                  </a:ext>
                </a:extLst>
              </a:tr>
              <a:tr h="414849">
                <a:tc>
                  <a:txBody>
                    <a:bodyPr/>
                    <a:lstStyle/>
                    <a:p>
                      <a:pPr algn="ctr" fontAlgn="b"/>
                      <a:r>
                        <a:rPr sz="1100" dirty="0"/>
                        <a:t>berry &amp; blends</a:t>
                      </a:r>
                      <a:endParaRPr lang="en-US" sz="1100" b="0" i="0" u="none" strike="noStrike" dirty="0">
                        <a:solidFill>
                          <a:srgbClr val="000000"/>
                        </a:solidFill>
                        <a:effectLst/>
                        <a:latin typeface="Aptos Narrow" panose="020B0004020202020204" pitchFamily="34" charset="0"/>
                      </a:endParaRPr>
                    </a:p>
                  </a:txBody>
                  <a:tcPr marL="9525" marR="9525" marT="9525" marB="0" anchor="ctr">
                    <a:solidFill>
                      <a:schemeClr val="bg2"/>
                    </a:solidFill>
                  </a:tcPr>
                </a:tc>
                <a:tc>
                  <a:txBody>
                    <a:bodyPr/>
                    <a:lstStyle/>
                    <a:p>
                      <a:pPr algn="ctr" fontAlgn="b"/>
                      <a:r>
                        <a:rPr sz="1100" dirty="0"/>
                        <a:t>1,867,083</a:t>
                      </a:r>
                      <a:endParaRPr lang="en-US" sz="1100" b="0" i="0" u="none" strike="noStrike" dirty="0">
                        <a:solidFill>
                          <a:srgbClr val="000000"/>
                        </a:solidFill>
                        <a:effectLst/>
                        <a:latin typeface="Aptos Narrow" panose="020B0004020202020204" pitchFamily="34" charset="0"/>
                      </a:endParaRPr>
                    </a:p>
                  </a:txBody>
                  <a:tcPr marL="9525" marR="9525" marT="9525" marB="0" anchor="ctr">
                    <a:solidFill>
                      <a:schemeClr val="bg2"/>
                    </a:solidFill>
                  </a:tcPr>
                </a:tc>
                <a:tc>
                  <a:txBody>
                    <a:bodyPr/>
                    <a:lstStyle/>
                    <a:p>
                      <a:pPr algn="ctr" fontAlgn="b"/>
                      <a:r>
                        <a:rPr sz="1100"/>
                        <a:t>$5,453</a:t>
                      </a:r>
                      <a:endParaRPr lang="en-US" sz="1100" b="0" i="0" u="none" strike="noStrike" dirty="0">
                        <a:solidFill>
                          <a:srgbClr val="000000"/>
                        </a:solidFill>
                        <a:effectLst/>
                        <a:latin typeface="Aptos Narrow" panose="020B0004020202020204" pitchFamily="34" charset="0"/>
                      </a:endParaRPr>
                    </a:p>
                  </a:txBody>
                  <a:tcPr marL="9525" marR="9525" marT="9525" marB="0" anchor="ctr">
                    <a:solidFill>
                      <a:schemeClr val="bg2"/>
                    </a:solidFill>
                  </a:tcPr>
                </a:tc>
                <a:tc>
                  <a:txBody>
                    <a:bodyPr/>
                    <a:lstStyle/>
                    <a:p>
                      <a:pPr algn="ctr" fontAlgn="b"/>
                      <a:r>
                        <a:rPr sz="1100"/>
                        <a:t>$11,995</a:t>
                      </a:r>
                      <a:endParaRPr lang="en-US" sz="1100" b="0" i="0" u="none" strike="noStrike" dirty="0">
                        <a:solidFill>
                          <a:srgbClr val="000000"/>
                        </a:solidFill>
                        <a:effectLst/>
                        <a:latin typeface="Aptos Narrow" panose="020B0004020202020204" pitchFamily="34" charset="0"/>
                      </a:endParaRPr>
                    </a:p>
                  </a:txBody>
                  <a:tcPr marL="9525" marR="9525" marT="9525" marB="0" anchor="ctr">
                    <a:solidFill>
                      <a:schemeClr val="bg2"/>
                    </a:solidFill>
                  </a:tcPr>
                </a:tc>
                <a:tc>
                  <a:txBody>
                    <a:bodyPr/>
                    <a:lstStyle/>
                    <a:p>
                      <a:pPr algn="ctr" fontAlgn="b"/>
                      <a:r>
                        <a:rPr sz="1100" dirty="0">
                          <a:highlight>
                            <a:srgbClr val="00FF00"/>
                          </a:highlight>
                        </a:rPr>
                        <a:t>$2.20</a:t>
                      </a:r>
                      <a:endParaRPr lang="en-US" sz="1100" b="0" i="0" u="none" strike="noStrike" dirty="0">
                        <a:solidFill>
                          <a:srgbClr val="000000"/>
                        </a:solidFill>
                        <a:effectLst/>
                        <a:highlight>
                          <a:srgbClr val="00FF00"/>
                        </a:highlight>
                        <a:latin typeface="Aptos Narrow" panose="020B0004020202020204" pitchFamily="34" charset="0"/>
                      </a:endParaRPr>
                    </a:p>
                  </a:txBody>
                  <a:tcPr marL="9525" marR="9525" marT="9525" marB="0" anchor="ctr">
                    <a:solidFill>
                      <a:schemeClr val="bg2"/>
                    </a:solidFill>
                  </a:tcPr>
                </a:tc>
                <a:tc>
                  <a:txBody>
                    <a:bodyPr/>
                    <a:lstStyle/>
                    <a:p>
                      <a:pPr algn="ctr" fontAlgn="b"/>
                      <a:r>
                        <a:rPr lang="en-US" sz="1200" b="0" i="0" u="none" strike="noStrike" dirty="0">
                          <a:solidFill>
                            <a:srgbClr val="000000"/>
                          </a:solidFill>
                          <a:effectLst/>
                          <a:latin typeface="Aptos Narrow" panose="020B0004020202020204" pitchFamily="34" charset="0"/>
                        </a:rPr>
                        <a:t>$1.77</a:t>
                      </a:r>
                    </a:p>
                  </a:txBody>
                  <a:tcPr marL="9525" marR="9525" marT="9525" marB="0" anchor="ctr">
                    <a:solidFill>
                      <a:schemeClr val="bg2"/>
                    </a:solidFill>
                  </a:tcPr>
                </a:tc>
                <a:extLst>
                  <a:ext uri="{0D108BD9-81ED-4DB2-BD59-A6C34878D82A}">
                    <a16:rowId xmlns:a16="http://schemas.microsoft.com/office/drawing/2014/main" val="36138594"/>
                  </a:ext>
                </a:extLst>
              </a:tr>
              <a:tr h="414849">
                <a:tc>
                  <a:txBody>
                    <a:bodyPr/>
                    <a:lstStyle/>
                    <a:p>
                      <a:pPr algn="ctr" fontAlgn="b"/>
                      <a:r>
                        <a:rPr sz="1100" dirty="0"/>
                        <a:t>fruit punch</a:t>
                      </a:r>
                      <a:endParaRPr lang="en-US" sz="1100" b="0" i="0" u="none" strike="noStrike" dirty="0">
                        <a:solidFill>
                          <a:srgbClr val="000000"/>
                        </a:solidFill>
                        <a:effectLst/>
                        <a:latin typeface="Aptos Narrow" panose="020B0004020202020204" pitchFamily="34" charset="0"/>
                      </a:endParaRPr>
                    </a:p>
                  </a:txBody>
                  <a:tcPr marL="9525" marR="9525" marT="9525" marB="0" anchor="ctr">
                    <a:solidFill>
                      <a:schemeClr val="bg2"/>
                    </a:solidFill>
                  </a:tcPr>
                </a:tc>
                <a:tc>
                  <a:txBody>
                    <a:bodyPr/>
                    <a:lstStyle/>
                    <a:p>
                      <a:pPr algn="ctr" fontAlgn="b"/>
                      <a:r>
                        <a:rPr sz="1100"/>
                        <a:t>238,588</a:t>
                      </a:r>
                      <a:endParaRPr lang="en-US" sz="1100" b="0" i="0" u="none" strike="noStrike" dirty="0">
                        <a:solidFill>
                          <a:srgbClr val="000000"/>
                        </a:solidFill>
                        <a:effectLst/>
                        <a:latin typeface="Aptos Narrow" panose="020B0004020202020204" pitchFamily="34" charset="0"/>
                      </a:endParaRPr>
                    </a:p>
                  </a:txBody>
                  <a:tcPr marL="9525" marR="9525" marT="9525" marB="0" anchor="ctr">
                    <a:solidFill>
                      <a:schemeClr val="bg2"/>
                    </a:solidFill>
                  </a:tcPr>
                </a:tc>
                <a:tc>
                  <a:txBody>
                    <a:bodyPr/>
                    <a:lstStyle/>
                    <a:p>
                      <a:pPr algn="ctr" fontAlgn="b"/>
                      <a:r>
                        <a:rPr sz="1100"/>
                        <a:t>$817</a:t>
                      </a:r>
                      <a:endParaRPr lang="en-US" sz="1100" b="0" i="0" u="none" strike="noStrike" dirty="0">
                        <a:solidFill>
                          <a:srgbClr val="000000"/>
                        </a:solidFill>
                        <a:effectLst/>
                        <a:latin typeface="Aptos Narrow" panose="020B0004020202020204" pitchFamily="34" charset="0"/>
                      </a:endParaRPr>
                    </a:p>
                  </a:txBody>
                  <a:tcPr marL="9525" marR="9525" marT="9525" marB="0" anchor="ctr">
                    <a:solidFill>
                      <a:schemeClr val="bg2"/>
                    </a:solidFill>
                  </a:tcPr>
                </a:tc>
                <a:tc>
                  <a:txBody>
                    <a:bodyPr/>
                    <a:lstStyle/>
                    <a:p>
                      <a:pPr algn="ctr" fontAlgn="b"/>
                      <a:r>
                        <a:rPr sz="1100" dirty="0"/>
                        <a:t>$2,136</a:t>
                      </a:r>
                      <a:endParaRPr lang="en-US" sz="1100" b="0" i="0" u="none" strike="noStrike" dirty="0">
                        <a:solidFill>
                          <a:srgbClr val="000000"/>
                        </a:solidFill>
                        <a:effectLst/>
                        <a:latin typeface="Aptos Narrow" panose="020B0004020202020204" pitchFamily="34" charset="0"/>
                      </a:endParaRPr>
                    </a:p>
                  </a:txBody>
                  <a:tcPr marL="9525" marR="9525" marT="9525" marB="0" anchor="ctr">
                    <a:solidFill>
                      <a:schemeClr val="bg2"/>
                    </a:solidFill>
                  </a:tcPr>
                </a:tc>
                <a:tc>
                  <a:txBody>
                    <a:bodyPr/>
                    <a:lstStyle/>
                    <a:p>
                      <a:pPr algn="ctr" fontAlgn="b"/>
                      <a:r>
                        <a:rPr sz="1100" dirty="0">
                          <a:highlight>
                            <a:srgbClr val="FFFF00"/>
                          </a:highlight>
                        </a:rPr>
                        <a:t>$2.61</a:t>
                      </a:r>
                      <a:endParaRPr lang="en-US" sz="1100" b="0" i="0" u="none" strike="noStrike" dirty="0">
                        <a:solidFill>
                          <a:srgbClr val="000000"/>
                        </a:solidFill>
                        <a:effectLst/>
                        <a:highlight>
                          <a:srgbClr val="FFFF00"/>
                        </a:highlight>
                        <a:latin typeface="Aptos Narrow" panose="020B0004020202020204" pitchFamily="34" charset="0"/>
                      </a:endParaRPr>
                    </a:p>
                  </a:txBody>
                  <a:tcPr marL="9525" marR="9525" marT="9525" marB="0" anchor="ctr">
                    <a:solidFill>
                      <a:schemeClr val="bg2"/>
                    </a:solidFill>
                  </a:tcPr>
                </a:tc>
                <a:tc>
                  <a:txBody>
                    <a:bodyPr/>
                    <a:lstStyle/>
                    <a:p>
                      <a:pPr algn="ctr" fontAlgn="b"/>
                      <a:r>
                        <a:rPr lang="en-US" sz="1200" b="0" i="0" u="none" strike="noStrike" dirty="0">
                          <a:solidFill>
                            <a:srgbClr val="000000"/>
                          </a:solidFill>
                          <a:effectLst/>
                          <a:latin typeface="Aptos Narrow" panose="020B0004020202020204" pitchFamily="34" charset="0"/>
                        </a:rPr>
                        <a:t>$2.67</a:t>
                      </a:r>
                    </a:p>
                  </a:txBody>
                  <a:tcPr marL="9525" marR="9525" marT="9525" marB="0" anchor="ctr">
                    <a:solidFill>
                      <a:schemeClr val="bg2"/>
                    </a:solidFill>
                  </a:tcPr>
                </a:tc>
                <a:extLst>
                  <a:ext uri="{0D108BD9-81ED-4DB2-BD59-A6C34878D82A}">
                    <a16:rowId xmlns:a16="http://schemas.microsoft.com/office/drawing/2014/main" val="3194034977"/>
                  </a:ext>
                </a:extLst>
              </a:tr>
              <a:tr h="414849">
                <a:tc>
                  <a:txBody>
                    <a:bodyPr/>
                    <a:lstStyle/>
                    <a:p>
                      <a:pPr algn="ctr" fontAlgn="b"/>
                      <a:r>
                        <a:rPr sz="1100" dirty="0"/>
                        <a:t>orange juice</a:t>
                      </a:r>
                      <a:endParaRPr lang="en-US" sz="1100" b="0" i="0" u="none" strike="noStrike" dirty="0">
                        <a:solidFill>
                          <a:srgbClr val="000000"/>
                        </a:solidFill>
                        <a:effectLst/>
                        <a:latin typeface="Aptos Narrow" panose="020B0004020202020204" pitchFamily="34" charset="0"/>
                      </a:endParaRPr>
                    </a:p>
                  </a:txBody>
                  <a:tcPr marL="9525" marR="9525" marT="9525" marB="0" anchor="ctr">
                    <a:solidFill>
                      <a:schemeClr val="bg2"/>
                    </a:solidFill>
                  </a:tcPr>
                </a:tc>
                <a:tc>
                  <a:txBody>
                    <a:bodyPr/>
                    <a:lstStyle/>
                    <a:p>
                      <a:pPr algn="ctr" fontAlgn="b"/>
                      <a:r>
                        <a:rPr sz="1100"/>
                        <a:t>102,879</a:t>
                      </a:r>
                      <a:endParaRPr lang="en-US" sz="1100" b="0" i="0" u="none" strike="noStrike" dirty="0">
                        <a:solidFill>
                          <a:srgbClr val="000000"/>
                        </a:solidFill>
                        <a:effectLst/>
                        <a:latin typeface="Aptos Narrow" panose="020B0004020202020204" pitchFamily="34" charset="0"/>
                      </a:endParaRPr>
                    </a:p>
                  </a:txBody>
                  <a:tcPr marL="9525" marR="9525" marT="9525" marB="0" anchor="ctr">
                    <a:solidFill>
                      <a:schemeClr val="bg2"/>
                    </a:solidFill>
                  </a:tcPr>
                </a:tc>
                <a:tc>
                  <a:txBody>
                    <a:bodyPr/>
                    <a:lstStyle/>
                    <a:p>
                      <a:pPr algn="ctr" fontAlgn="b"/>
                      <a:r>
                        <a:rPr sz="1100"/>
                        <a:t>$284</a:t>
                      </a:r>
                      <a:endParaRPr lang="en-US" sz="1100" b="0" i="0" u="none" strike="noStrike" dirty="0">
                        <a:solidFill>
                          <a:srgbClr val="000000"/>
                        </a:solidFill>
                        <a:effectLst/>
                        <a:latin typeface="Aptos Narrow" panose="020B0004020202020204" pitchFamily="34" charset="0"/>
                      </a:endParaRPr>
                    </a:p>
                  </a:txBody>
                  <a:tcPr marL="9525" marR="9525" marT="9525" marB="0" anchor="ctr">
                    <a:solidFill>
                      <a:schemeClr val="bg2"/>
                    </a:solidFill>
                  </a:tcPr>
                </a:tc>
                <a:tc>
                  <a:txBody>
                    <a:bodyPr/>
                    <a:lstStyle/>
                    <a:p>
                      <a:pPr algn="ctr" fontAlgn="b"/>
                      <a:r>
                        <a:rPr sz="1100"/>
                        <a:t>$1,618</a:t>
                      </a:r>
                      <a:endParaRPr lang="en-US" sz="1100" b="0" i="0" u="none" strike="noStrike" dirty="0">
                        <a:solidFill>
                          <a:srgbClr val="000000"/>
                        </a:solidFill>
                        <a:effectLst/>
                        <a:latin typeface="Aptos Narrow" panose="020B0004020202020204" pitchFamily="34" charset="0"/>
                      </a:endParaRPr>
                    </a:p>
                  </a:txBody>
                  <a:tcPr marL="9525" marR="9525" marT="9525" marB="0" anchor="ctr">
                    <a:solidFill>
                      <a:schemeClr val="bg2"/>
                    </a:solidFill>
                  </a:tcPr>
                </a:tc>
                <a:tc>
                  <a:txBody>
                    <a:bodyPr/>
                    <a:lstStyle/>
                    <a:p>
                      <a:pPr algn="ctr" fontAlgn="b"/>
                      <a:r>
                        <a:rPr sz="1100" dirty="0">
                          <a:highlight>
                            <a:srgbClr val="00FF00"/>
                          </a:highlight>
                        </a:rPr>
                        <a:t>$5.70</a:t>
                      </a:r>
                      <a:endParaRPr lang="en-US" sz="1100" b="0" i="0" u="none" strike="noStrike" dirty="0">
                        <a:solidFill>
                          <a:srgbClr val="000000"/>
                        </a:solidFill>
                        <a:effectLst/>
                        <a:highlight>
                          <a:srgbClr val="00FF00"/>
                        </a:highlight>
                        <a:latin typeface="Aptos Narrow" panose="020B0004020202020204" pitchFamily="34" charset="0"/>
                      </a:endParaRPr>
                    </a:p>
                  </a:txBody>
                  <a:tcPr marL="9525" marR="9525" marT="9525" marB="0" anchor="ctr">
                    <a:solidFill>
                      <a:schemeClr val="bg2"/>
                    </a:solidFill>
                  </a:tcPr>
                </a:tc>
                <a:tc>
                  <a:txBody>
                    <a:bodyPr/>
                    <a:lstStyle/>
                    <a:p>
                      <a:pPr algn="ctr" fontAlgn="b"/>
                      <a:r>
                        <a:rPr lang="en-US" sz="1200" b="0" i="0" u="none" strike="noStrike" dirty="0">
                          <a:solidFill>
                            <a:srgbClr val="000000"/>
                          </a:solidFill>
                          <a:effectLst/>
                          <a:latin typeface="Aptos Narrow" panose="020B0004020202020204" pitchFamily="34" charset="0"/>
                        </a:rPr>
                        <a:t>$2.86</a:t>
                      </a:r>
                    </a:p>
                  </a:txBody>
                  <a:tcPr marL="9525" marR="9525" marT="9525" marB="0" anchor="ctr">
                    <a:solidFill>
                      <a:schemeClr val="bg2"/>
                    </a:solidFill>
                  </a:tcPr>
                </a:tc>
                <a:extLst>
                  <a:ext uri="{0D108BD9-81ED-4DB2-BD59-A6C34878D82A}">
                    <a16:rowId xmlns:a16="http://schemas.microsoft.com/office/drawing/2014/main" val="1527568158"/>
                  </a:ext>
                </a:extLst>
              </a:tr>
              <a:tr h="414849">
                <a:tc>
                  <a:txBody>
                    <a:bodyPr/>
                    <a:lstStyle/>
                    <a:p>
                      <a:pPr algn="ctr" fontAlgn="b"/>
                      <a:r>
                        <a:rPr sz="1100" dirty="0"/>
                        <a:t>grapefruit juice</a:t>
                      </a:r>
                      <a:endParaRPr lang="en-US" sz="110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b"/>
                      <a:r>
                        <a:rPr sz="1100"/>
                        <a:t>2,682</a:t>
                      </a:r>
                      <a:endParaRPr lang="en-US" sz="110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b"/>
                      <a:r>
                        <a:rPr sz="1100"/>
                        <a:t>$24</a:t>
                      </a:r>
                      <a:endParaRPr lang="en-US" sz="110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b"/>
                      <a:r>
                        <a:rPr sz="1100"/>
                        <a:t>$97</a:t>
                      </a:r>
                      <a:endParaRPr lang="en-US" sz="110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b"/>
                      <a:r>
                        <a:rPr sz="1100" dirty="0">
                          <a:highlight>
                            <a:srgbClr val="00FF00"/>
                          </a:highlight>
                        </a:rPr>
                        <a:t>$4.06</a:t>
                      </a:r>
                      <a:endParaRPr lang="en-US" sz="1100" b="0" i="0" u="none" strike="noStrike" dirty="0">
                        <a:solidFill>
                          <a:srgbClr val="000000"/>
                        </a:solidFill>
                        <a:effectLst/>
                        <a:highlight>
                          <a:srgbClr val="00FF00"/>
                        </a:highlight>
                        <a:latin typeface="Aptos Narrow" panose="020B0004020202020204" pitchFamily="34" charset="0"/>
                      </a:endParaRPr>
                    </a:p>
                  </a:txBody>
                  <a:tcPr marL="9525" marR="9525" marT="9525" marB="0" anchor="ctr"/>
                </a:tc>
                <a:tc>
                  <a:txBody>
                    <a:bodyPr/>
                    <a:lstStyle/>
                    <a:p>
                      <a:pPr algn="ctr" fontAlgn="b"/>
                      <a:r>
                        <a:rPr lang="en-US" sz="1200" b="0" i="0" u="none" strike="noStrike" dirty="0">
                          <a:solidFill>
                            <a:srgbClr val="000000"/>
                          </a:solidFill>
                          <a:effectLst/>
                          <a:latin typeface="Aptos Narrow" panose="020B0004020202020204" pitchFamily="34" charset="0"/>
                        </a:rPr>
                        <a:t>$3.09</a:t>
                      </a:r>
                    </a:p>
                  </a:txBody>
                  <a:tcPr marL="9525" marR="9525" marT="9525" marB="0" anchor="ctr"/>
                </a:tc>
                <a:extLst>
                  <a:ext uri="{0D108BD9-81ED-4DB2-BD59-A6C34878D82A}">
                    <a16:rowId xmlns:a16="http://schemas.microsoft.com/office/drawing/2014/main" val="3375871623"/>
                  </a:ext>
                </a:extLst>
              </a:tr>
            </a:tbl>
          </a:graphicData>
        </a:graphic>
      </p:graphicFrame>
      <p:sp>
        <p:nvSpPr>
          <p:cNvPr id="2" name="TextBox 1">
            <a:extLst>
              <a:ext uri="{FF2B5EF4-FFF2-40B4-BE49-F238E27FC236}">
                <a16:creationId xmlns:a16="http://schemas.microsoft.com/office/drawing/2014/main" id="{65FACE2D-57D9-57B5-0FC1-6F4FFB330223}"/>
              </a:ext>
            </a:extLst>
          </p:cNvPr>
          <p:cNvSpPr txBox="1"/>
          <p:nvPr/>
        </p:nvSpPr>
        <p:spPr>
          <a:xfrm>
            <a:off x="1198204" y="5820267"/>
            <a:ext cx="10460182" cy="1701339"/>
          </a:xfrm>
          <a:prstGeom prst="rect">
            <a:avLst/>
          </a:prstGeom>
          <a:ln w="6350">
            <a:noFill/>
            <a:miter lim="800000"/>
          </a:ln>
        </p:spPr>
        <p:txBody>
          <a:bodyPr vert="horz" wrap="square" lIns="0" tIns="0" rIns="0" bIns="0" rtlCol="0">
            <a:noAutofit/>
          </a:bodyPr>
          <a:lstStyle/>
          <a:p>
            <a:pPr algn="l">
              <a:spcBef>
                <a:spcPts val="300"/>
              </a:spcBef>
              <a:spcAft>
                <a:spcPts val="300"/>
              </a:spcAft>
              <a:buNone/>
            </a:pPr>
            <a:r>
              <a:rPr lang="en-US" sz="1400" b="1" u="sng" dirty="0">
                <a:solidFill>
                  <a:schemeClr val="tx2"/>
                </a:solidFill>
              </a:rPr>
              <a:t>Key Takeaways</a:t>
            </a:r>
          </a:p>
          <a:p>
            <a:pPr marL="285750" indent="-285750" algn="l">
              <a:spcBef>
                <a:spcPts val="300"/>
              </a:spcBef>
              <a:spcAft>
                <a:spcPts val="300"/>
              </a:spcAft>
              <a:buFont typeface="Arial" panose="020B0604020202020204" pitchFamily="34" charset="0"/>
              <a:buChar char="•"/>
            </a:pPr>
            <a:r>
              <a:rPr lang="en-US" sz="1400" dirty="0"/>
              <a:t>We are beating category averages on almost all 4 categories! Fruit Punch only behind by 6 cents.</a:t>
            </a:r>
          </a:p>
          <a:p>
            <a:pPr marL="285750" indent="-285750" algn="l">
              <a:spcBef>
                <a:spcPts val="300"/>
              </a:spcBef>
              <a:spcAft>
                <a:spcPts val="300"/>
              </a:spcAft>
              <a:buFont typeface="Arial" panose="020B0604020202020204" pitchFamily="34" charset="0"/>
              <a:buChar char="•"/>
            </a:pPr>
            <a:r>
              <a:rPr lang="en-US" sz="1400" dirty="0"/>
              <a:t>OJ is ahead of category averages by nearly double.</a:t>
            </a:r>
          </a:p>
        </p:txBody>
      </p:sp>
      <p:sp>
        <p:nvSpPr>
          <p:cNvPr id="4" name="TextBox 3">
            <a:extLst>
              <a:ext uri="{FF2B5EF4-FFF2-40B4-BE49-F238E27FC236}">
                <a16:creationId xmlns:a16="http://schemas.microsoft.com/office/drawing/2014/main" id="{6C9ED674-9420-B428-FC6C-C8BF3674DCD8}"/>
              </a:ext>
            </a:extLst>
          </p:cNvPr>
          <p:cNvSpPr txBox="1"/>
          <p:nvPr/>
        </p:nvSpPr>
        <p:spPr>
          <a:xfrm>
            <a:off x="1705232" y="6400800"/>
            <a:ext cx="0" cy="0"/>
          </a:xfrm>
          <a:prstGeom prst="rect">
            <a:avLst/>
          </a:prstGeom>
          <a:ln w="6350">
            <a:noFill/>
            <a:miter lim="800000"/>
          </a:ln>
        </p:spPr>
        <p:txBody>
          <a:bodyPr vert="horz" wrap="none" lIns="0" tIns="0" rIns="0" bIns="0" rtlCol="0">
            <a:noAutofit/>
          </a:bodyPr>
          <a:lstStyle/>
          <a:p>
            <a:pPr algn="l">
              <a:spcBef>
                <a:spcPts val="300"/>
              </a:spcBef>
              <a:spcAft>
                <a:spcPts val="300"/>
              </a:spcAft>
              <a:buNone/>
            </a:pPr>
            <a:endParaRPr lang="en-US" sz="1600" dirty="0"/>
          </a:p>
        </p:txBody>
      </p:sp>
    </p:spTree>
    <p:extLst>
      <p:ext uri="{BB962C8B-B14F-4D97-AF65-F5344CB8AC3E}">
        <p14:creationId xmlns:p14="http://schemas.microsoft.com/office/powerpoint/2010/main" val="13854433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326D6FF-A5AA-8020-71E9-DD3DE9C4DBEA}"/>
              </a:ext>
            </a:extLst>
          </p:cNvPr>
          <p:cNvSpPr>
            <a:spLocks noGrp="1"/>
          </p:cNvSpPr>
          <p:nvPr>
            <p:ph type="title"/>
          </p:nvPr>
        </p:nvSpPr>
        <p:spPr/>
        <p:txBody>
          <a:bodyPr/>
          <a:lstStyle/>
          <a:p>
            <a:r>
              <a:rPr lang="en-GB" dirty="0"/>
              <a:t>Florida’s Natural:</a:t>
            </a:r>
            <a:br>
              <a:rPr lang="en-GB" dirty="0"/>
            </a:br>
            <a:r>
              <a:rPr lang="en-GB" dirty="0">
                <a:solidFill>
                  <a:schemeClr val="tx2"/>
                </a:solidFill>
              </a:rPr>
              <a:t>PACING REPORT</a:t>
            </a:r>
          </a:p>
        </p:txBody>
      </p:sp>
      <p:sp>
        <p:nvSpPr>
          <p:cNvPr id="4" name="Vertical Text Placeholder 29">
            <a:extLst>
              <a:ext uri="{FF2B5EF4-FFF2-40B4-BE49-F238E27FC236}">
                <a16:creationId xmlns:a16="http://schemas.microsoft.com/office/drawing/2014/main" id="{DEADD529-F773-43F3-C250-D787A820081E}"/>
              </a:ext>
            </a:extLst>
          </p:cNvPr>
          <p:cNvSpPr>
            <a:spLocks noGrp="1"/>
          </p:cNvSpPr>
          <p:nvPr>
            <p:ph type="body" orient="vert" sz="quarter" idx="11"/>
          </p:nvPr>
        </p:nvSpPr>
        <p:spPr>
          <a:xfrm rot="10800000">
            <a:off x="264428" y="571502"/>
            <a:ext cx="141013" cy="2922195"/>
          </a:xfrm>
        </p:spPr>
        <p:txBody>
          <a:bodyPr/>
          <a:lstStyle/>
          <a:p>
            <a:pPr>
              <a:buNone/>
            </a:pPr>
            <a:r>
              <a:rPr lang="en-GB"/>
              <a:t>Criteo sponsored products</a:t>
            </a:r>
          </a:p>
        </p:txBody>
      </p:sp>
      <p:sp>
        <p:nvSpPr>
          <p:cNvPr id="25" name="TextBox 24">
            <a:extLst>
              <a:ext uri="{FF2B5EF4-FFF2-40B4-BE49-F238E27FC236}">
                <a16:creationId xmlns:a16="http://schemas.microsoft.com/office/drawing/2014/main" id="{CD4747D8-C399-8F11-EFD4-CE8EF6C6CAB8}"/>
              </a:ext>
            </a:extLst>
          </p:cNvPr>
          <p:cNvSpPr txBox="1"/>
          <p:nvPr/>
        </p:nvSpPr>
        <p:spPr>
          <a:xfrm>
            <a:off x="479419" y="1678788"/>
            <a:ext cx="2259661"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Century Gothic" panose="020F0302020204030204"/>
                <a:ea typeface="+mn-ea"/>
                <a:cs typeface="+mn-cs"/>
              </a:rPr>
              <a:t> Strategy</a:t>
            </a:r>
          </a:p>
        </p:txBody>
      </p:sp>
      <p:sp>
        <p:nvSpPr>
          <p:cNvPr id="2" name="TextBox 1">
            <a:extLst>
              <a:ext uri="{FF2B5EF4-FFF2-40B4-BE49-F238E27FC236}">
                <a16:creationId xmlns:a16="http://schemas.microsoft.com/office/drawing/2014/main" id="{00E2AC87-3FA9-4684-7F98-26CFE641010E}"/>
              </a:ext>
            </a:extLst>
          </p:cNvPr>
          <p:cNvSpPr txBox="1"/>
          <p:nvPr/>
        </p:nvSpPr>
        <p:spPr>
          <a:xfrm>
            <a:off x="-3500438" y="357188"/>
            <a:ext cx="0" cy="0"/>
          </a:xfrm>
          <a:prstGeom prst="rect">
            <a:avLst/>
          </a:prstGeom>
          <a:ln w="6350">
            <a:noFill/>
            <a:miter lim="800000"/>
          </a:ln>
        </p:spPr>
        <p:txBody>
          <a:bodyPr vert="horz" wrap="none" lIns="0" tIns="0" rIns="0" bIns="0" rtlCol="0">
            <a:noAutofit/>
          </a:bodyPr>
          <a:lstStyle/>
          <a:p>
            <a:pPr algn="l">
              <a:spcBef>
                <a:spcPts val="300"/>
              </a:spcBef>
              <a:spcAft>
                <a:spcPts val="300"/>
              </a:spcAft>
              <a:buNone/>
            </a:pPr>
            <a:endParaRPr lang="en-US" sz="1600"/>
          </a:p>
        </p:txBody>
      </p:sp>
      <p:graphicFrame>
        <p:nvGraphicFramePr>
          <p:cNvPr id="9" name="Table 8">
            <a:extLst>
              <a:ext uri="{FF2B5EF4-FFF2-40B4-BE49-F238E27FC236}">
                <a16:creationId xmlns:a16="http://schemas.microsoft.com/office/drawing/2014/main" id="{9647E444-BE9C-E9A5-818C-F8F22FC9546C}"/>
              </a:ext>
            </a:extLst>
          </p:cNvPr>
          <p:cNvGraphicFramePr>
            <a:graphicFrameLocks noGrp="1"/>
          </p:cNvGraphicFramePr>
          <p:nvPr>
            <p:extLst>
              <p:ext uri="{D42A27DB-BD31-4B8C-83A1-F6EECF244321}">
                <p14:modId xmlns:p14="http://schemas.microsoft.com/office/powerpoint/2010/main" val="2538682808"/>
              </p:ext>
            </p:extLst>
          </p:nvPr>
        </p:nvGraphicFramePr>
        <p:xfrm>
          <a:off x="1223670" y="4536313"/>
          <a:ext cx="10363200" cy="1185276"/>
        </p:xfrm>
        <a:graphic>
          <a:graphicData uri="http://schemas.openxmlformats.org/drawingml/2006/table">
            <a:tbl>
              <a:tblPr>
                <a:tableStyleId>{21E4AEA4-8DFA-4A89-87EB-49C32662AFE0}</a:tableStyleId>
              </a:tblPr>
              <a:tblGrid>
                <a:gridCol w="3131126">
                  <a:extLst>
                    <a:ext uri="{9D8B030D-6E8A-4147-A177-3AD203B41FA5}">
                      <a16:colId xmlns:a16="http://schemas.microsoft.com/office/drawing/2014/main" val="2675772889"/>
                    </a:ext>
                  </a:extLst>
                </a:gridCol>
                <a:gridCol w="1835859">
                  <a:extLst>
                    <a:ext uri="{9D8B030D-6E8A-4147-A177-3AD203B41FA5}">
                      <a16:colId xmlns:a16="http://schemas.microsoft.com/office/drawing/2014/main" val="354242943"/>
                    </a:ext>
                  </a:extLst>
                </a:gridCol>
                <a:gridCol w="2483494">
                  <a:extLst>
                    <a:ext uri="{9D8B030D-6E8A-4147-A177-3AD203B41FA5}">
                      <a16:colId xmlns:a16="http://schemas.microsoft.com/office/drawing/2014/main" val="3084495454"/>
                    </a:ext>
                  </a:extLst>
                </a:gridCol>
                <a:gridCol w="2912721">
                  <a:extLst>
                    <a:ext uri="{9D8B030D-6E8A-4147-A177-3AD203B41FA5}">
                      <a16:colId xmlns:a16="http://schemas.microsoft.com/office/drawing/2014/main" val="1764368235"/>
                    </a:ext>
                  </a:extLst>
                </a:gridCol>
              </a:tblGrid>
              <a:tr h="395092">
                <a:tc>
                  <a:txBody>
                    <a:bodyPr/>
                    <a:lstStyle/>
                    <a:p>
                      <a:pPr algn="ctr" fontAlgn="t"/>
                      <a:r>
                        <a:rPr lang="en-US" sz="1600" b="1" u="none" strike="noStrike" dirty="0">
                          <a:effectLst/>
                        </a:rPr>
                        <a:t>Campaign</a:t>
                      </a:r>
                      <a:endParaRPr lang="en-US" sz="1600" b="1"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t"/>
                      <a:r>
                        <a:rPr lang="en-US" sz="1600" b="1" i="0" u="none" strike="noStrike" dirty="0">
                          <a:solidFill>
                            <a:srgbClr val="000000"/>
                          </a:solidFill>
                          <a:effectLst/>
                          <a:latin typeface="Arial" panose="020B0604020202020204" pitchFamily="34" charset="0"/>
                          <a:cs typeface="Arial" panose="020B0604020202020204" pitchFamily="34" charset="0"/>
                        </a:rPr>
                        <a:t>% Of Flight Date</a:t>
                      </a:r>
                    </a:p>
                  </a:txBody>
                  <a:tcPr marL="9525" marR="9525" marT="9525" marB="0" anchor="ctr"/>
                </a:tc>
                <a:tc>
                  <a:txBody>
                    <a:bodyPr/>
                    <a:lstStyle/>
                    <a:p>
                      <a:pPr algn="ctr" fontAlgn="t"/>
                      <a:r>
                        <a:rPr lang="en-US" sz="1600" b="1" i="0" u="none" strike="noStrike" dirty="0">
                          <a:solidFill>
                            <a:srgbClr val="000000"/>
                          </a:solidFill>
                          <a:effectLst/>
                          <a:latin typeface="Arial" panose="020B0604020202020204" pitchFamily="34" charset="0"/>
                          <a:cs typeface="Arial" panose="020B0604020202020204" pitchFamily="34" charset="0"/>
                        </a:rPr>
                        <a:t>% Of Budget Spent</a:t>
                      </a:r>
                    </a:p>
                  </a:txBody>
                  <a:tcPr marL="9525" marR="9525" marT="9525" marB="0" anchor="ctr"/>
                </a:tc>
                <a:tc>
                  <a:txBody>
                    <a:bodyPr/>
                    <a:lstStyle/>
                    <a:p>
                      <a:pPr algn="ctr" fontAlgn="t"/>
                      <a:r>
                        <a:rPr lang="en-US" sz="1600" b="1" i="0" u="none" strike="noStrike" dirty="0">
                          <a:solidFill>
                            <a:srgbClr val="000000"/>
                          </a:solidFill>
                          <a:effectLst/>
                          <a:latin typeface="Arial" panose="020B0604020202020204" pitchFamily="34" charset="0"/>
                          <a:cs typeface="Arial" panose="020B0604020202020204" pitchFamily="34" charset="0"/>
                        </a:rPr>
                        <a:t>Pacing Relative To Budget</a:t>
                      </a:r>
                    </a:p>
                  </a:txBody>
                  <a:tcPr marL="9525" marR="9525" marT="9525" marB="0" anchor="ctr"/>
                </a:tc>
                <a:extLst>
                  <a:ext uri="{0D108BD9-81ED-4DB2-BD59-A6C34878D82A}">
                    <a16:rowId xmlns:a16="http://schemas.microsoft.com/office/drawing/2014/main" val="410562943"/>
                  </a:ext>
                </a:extLst>
              </a:tr>
              <a:tr h="395092">
                <a:tc>
                  <a:txBody>
                    <a:bodyPr/>
                    <a:lstStyle/>
                    <a:p>
                      <a:pPr algn="ctr" fontAlgn="b"/>
                      <a:r>
                        <a:rPr lang="en-US" sz="1400" b="0" i="0" u="none" strike="noStrike" dirty="0">
                          <a:solidFill>
                            <a:srgbClr val="000000"/>
                          </a:solidFill>
                          <a:effectLst/>
                          <a:latin typeface="Calibri" panose="020F0502020204030204" pitchFamily="34" charset="0"/>
                        </a:rPr>
                        <a:t>Orange Juice</a:t>
                      </a:r>
                    </a:p>
                  </a:txBody>
                  <a:tcPr marL="9525" marR="9525" marT="9525" marB="0" anchor="ctr"/>
                </a:tc>
                <a:tc>
                  <a:txBody>
                    <a:bodyPr/>
                    <a:lstStyle/>
                    <a:p>
                      <a:pPr algn="ctr" fontAlgn="b"/>
                      <a:r>
                        <a:rPr lang="en-US" sz="1600" b="0" i="0" u="none" strike="noStrike" dirty="0">
                          <a:solidFill>
                            <a:srgbClr val="000000"/>
                          </a:solidFill>
                          <a:effectLst/>
                          <a:latin typeface="Calibri" panose="020F0502020204030204" pitchFamily="34" charset="0"/>
                        </a:rPr>
                        <a:t>46%</a:t>
                      </a:r>
                    </a:p>
                  </a:txBody>
                  <a:tcPr marL="9525" marR="9525" marT="9525" marB="0" anchor="ctr"/>
                </a:tc>
                <a:tc>
                  <a:txBody>
                    <a:bodyPr/>
                    <a:lstStyle/>
                    <a:p>
                      <a:pPr algn="ctr" fontAlgn="b"/>
                      <a:r>
                        <a:rPr lang="en-US" sz="1600" b="0" i="0" u="none" strike="noStrike">
                          <a:solidFill>
                            <a:srgbClr val="000000"/>
                          </a:solidFill>
                          <a:effectLst/>
                          <a:latin typeface="Calibri" panose="020F0502020204030204" pitchFamily="34" charset="0"/>
                        </a:rPr>
                        <a:t>93%</a:t>
                      </a:r>
                    </a:p>
                  </a:txBody>
                  <a:tcPr marL="9525" marR="9525" marT="9525" marB="0" anchor="ctr"/>
                </a:tc>
                <a:tc>
                  <a:txBody>
                    <a:bodyPr/>
                    <a:lstStyle/>
                    <a:p>
                      <a:pPr algn="ctr" fontAlgn="b"/>
                      <a:r>
                        <a:rPr lang="en-US" sz="1600" b="0" i="0" u="none" strike="noStrike">
                          <a:solidFill>
                            <a:srgbClr val="000000"/>
                          </a:solidFill>
                          <a:effectLst/>
                          <a:latin typeface="Calibri" panose="020F0502020204030204" pitchFamily="34" charset="0"/>
                        </a:rPr>
                        <a:t>47%</a:t>
                      </a:r>
                    </a:p>
                  </a:txBody>
                  <a:tcPr marL="9525" marR="9525" marT="9525" marB="0" anchor="ctr"/>
                </a:tc>
                <a:extLst>
                  <a:ext uri="{0D108BD9-81ED-4DB2-BD59-A6C34878D82A}">
                    <a16:rowId xmlns:a16="http://schemas.microsoft.com/office/drawing/2014/main" val="1033141821"/>
                  </a:ext>
                </a:extLst>
              </a:tr>
              <a:tr h="395092">
                <a:tc>
                  <a:txBody>
                    <a:bodyPr/>
                    <a:lstStyle/>
                    <a:p>
                      <a:pPr algn="ctr" fontAlgn="b"/>
                      <a:r>
                        <a:rPr lang="en-US" sz="1400" b="0" i="0" u="none" strike="noStrike" dirty="0">
                          <a:solidFill>
                            <a:srgbClr val="000000"/>
                          </a:solidFill>
                          <a:effectLst/>
                          <a:latin typeface="Calibri" panose="020F0502020204030204" pitchFamily="34" charset="0"/>
                        </a:rPr>
                        <a:t>Lemonade</a:t>
                      </a:r>
                    </a:p>
                  </a:txBody>
                  <a:tcPr marL="9525" marR="9525" marT="9525" marB="0" anchor="ctr"/>
                </a:tc>
                <a:tc>
                  <a:txBody>
                    <a:bodyPr/>
                    <a:lstStyle/>
                    <a:p>
                      <a:pPr algn="ctr" fontAlgn="b"/>
                      <a:r>
                        <a:rPr lang="en-US" sz="1600" b="0" i="0" u="none" strike="noStrike">
                          <a:solidFill>
                            <a:srgbClr val="000000"/>
                          </a:solidFill>
                          <a:effectLst/>
                          <a:latin typeface="Calibri" panose="020F0502020204030204" pitchFamily="34" charset="0"/>
                        </a:rPr>
                        <a:t>46%</a:t>
                      </a:r>
                    </a:p>
                  </a:txBody>
                  <a:tcPr marL="9525" marR="9525" marT="9525" marB="0" anchor="ctr"/>
                </a:tc>
                <a:tc>
                  <a:txBody>
                    <a:bodyPr/>
                    <a:lstStyle/>
                    <a:p>
                      <a:pPr algn="ctr" fontAlgn="b"/>
                      <a:r>
                        <a:rPr lang="en-US" sz="1600" b="0" i="0" u="none" strike="noStrike">
                          <a:solidFill>
                            <a:srgbClr val="000000"/>
                          </a:solidFill>
                          <a:effectLst/>
                          <a:latin typeface="Calibri" panose="020F0502020204030204" pitchFamily="34" charset="0"/>
                        </a:rPr>
                        <a:t>40%</a:t>
                      </a:r>
                    </a:p>
                  </a:txBody>
                  <a:tcPr marL="9525" marR="9525" marT="9525" marB="0" anchor="ctr"/>
                </a:tc>
                <a:tc>
                  <a:txBody>
                    <a:bodyPr/>
                    <a:lstStyle/>
                    <a:p>
                      <a:pPr algn="ctr" fontAlgn="b"/>
                      <a:r>
                        <a:rPr lang="en-US" sz="1600" b="0" i="0" u="none" strike="noStrike" dirty="0">
                          <a:solidFill>
                            <a:srgbClr val="000000"/>
                          </a:solidFill>
                          <a:effectLst/>
                          <a:latin typeface="Calibri" panose="020F0502020204030204" pitchFamily="34" charset="0"/>
                        </a:rPr>
                        <a:t>-7%</a:t>
                      </a:r>
                    </a:p>
                  </a:txBody>
                  <a:tcPr marL="9525" marR="9525" marT="9525" marB="0" anchor="ctr"/>
                </a:tc>
                <a:extLst>
                  <a:ext uri="{0D108BD9-81ED-4DB2-BD59-A6C34878D82A}">
                    <a16:rowId xmlns:a16="http://schemas.microsoft.com/office/drawing/2014/main" val="2852427857"/>
                  </a:ext>
                </a:extLst>
              </a:tr>
            </a:tbl>
          </a:graphicData>
        </a:graphic>
      </p:graphicFrame>
      <p:sp>
        <p:nvSpPr>
          <p:cNvPr id="12" name="Rectangle 11">
            <a:extLst>
              <a:ext uri="{FF2B5EF4-FFF2-40B4-BE49-F238E27FC236}">
                <a16:creationId xmlns:a16="http://schemas.microsoft.com/office/drawing/2014/main" id="{A9DD4C42-28BE-8A04-2E0B-824D529BD88B}"/>
              </a:ext>
            </a:extLst>
          </p:cNvPr>
          <p:cNvSpPr/>
          <p:nvPr/>
        </p:nvSpPr>
        <p:spPr>
          <a:xfrm>
            <a:off x="872358" y="4983713"/>
            <a:ext cx="244549" cy="244549"/>
          </a:xfrm>
          <a:prstGeom prst="rect">
            <a:avLst/>
          </a:prstGeom>
          <a:solidFill>
            <a:srgbClr val="35958B"/>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endParaRPr>
          </a:p>
        </p:txBody>
      </p:sp>
      <p:sp>
        <p:nvSpPr>
          <p:cNvPr id="13" name="Rectangle 12">
            <a:extLst>
              <a:ext uri="{FF2B5EF4-FFF2-40B4-BE49-F238E27FC236}">
                <a16:creationId xmlns:a16="http://schemas.microsoft.com/office/drawing/2014/main" id="{F92150EB-9868-453C-97A4-E2565DBEBE51}"/>
              </a:ext>
            </a:extLst>
          </p:cNvPr>
          <p:cNvSpPr/>
          <p:nvPr/>
        </p:nvSpPr>
        <p:spPr>
          <a:xfrm>
            <a:off x="883112" y="5406294"/>
            <a:ext cx="244549" cy="244549"/>
          </a:xfrm>
          <a:prstGeom prst="rect">
            <a:avLst/>
          </a:prstGeom>
          <a:solidFill>
            <a:srgbClr val="8EC455"/>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endParaRPr>
          </a:p>
        </p:txBody>
      </p:sp>
      <p:sp>
        <p:nvSpPr>
          <p:cNvPr id="8" name="TextBox 7">
            <a:extLst>
              <a:ext uri="{FF2B5EF4-FFF2-40B4-BE49-F238E27FC236}">
                <a16:creationId xmlns:a16="http://schemas.microsoft.com/office/drawing/2014/main" id="{A8BE3A81-CF3C-1B9F-58A5-53F0D16B0A44}"/>
              </a:ext>
            </a:extLst>
          </p:cNvPr>
          <p:cNvSpPr txBox="1"/>
          <p:nvPr/>
        </p:nvSpPr>
        <p:spPr>
          <a:xfrm>
            <a:off x="1193488" y="5960597"/>
            <a:ext cx="7653332" cy="1222368"/>
          </a:xfrm>
          <a:prstGeom prst="rect">
            <a:avLst/>
          </a:prstGeom>
          <a:ln w="6350">
            <a:noFill/>
            <a:miter lim="800000"/>
          </a:ln>
        </p:spPr>
        <p:txBody>
          <a:bodyPr vert="horz" wrap="square" lIns="0" tIns="0" rIns="0" bIns="0" rtlCol="0">
            <a:noAutofit/>
          </a:bodyPr>
          <a:lstStyle/>
          <a:p>
            <a:pPr algn="l">
              <a:spcBef>
                <a:spcPts val="300"/>
              </a:spcBef>
              <a:spcAft>
                <a:spcPts val="300"/>
              </a:spcAft>
              <a:buNone/>
            </a:pPr>
            <a:r>
              <a:rPr lang="en-US" sz="1400" b="1" u="sng" dirty="0">
                <a:solidFill>
                  <a:schemeClr val="tx2"/>
                </a:solidFill>
              </a:rPr>
              <a:t>Key Takeaways</a:t>
            </a:r>
          </a:p>
          <a:p>
            <a:pPr marL="285750" indent="-285750" algn="l">
              <a:spcBef>
                <a:spcPts val="300"/>
              </a:spcBef>
              <a:spcAft>
                <a:spcPts val="300"/>
              </a:spcAft>
              <a:buFont typeface="Arial" panose="020B0604020202020204" pitchFamily="34" charset="0"/>
              <a:buChar char="•"/>
            </a:pPr>
            <a:r>
              <a:rPr lang="en-US" sz="1400" dirty="0"/>
              <a:t>Both campaigns are pacing to deliver in full!</a:t>
            </a:r>
          </a:p>
        </p:txBody>
      </p:sp>
      <p:pic>
        <p:nvPicPr>
          <p:cNvPr id="6" name="Picture 5" descr="A graph with green lines&#10;&#10;AI-generated content may be incorrect.">
            <a:extLst>
              <a:ext uri="{FF2B5EF4-FFF2-40B4-BE49-F238E27FC236}">
                <a16:creationId xmlns:a16="http://schemas.microsoft.com/office/drawing/2014/main" id="{5FEBBDAC-28B0-1B9E-F419-4C93AAE27A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8541" y="1285103"/>
            <a:ext cx="10660870" cy="2910483"/>
          </a:xfrm>
          <a:prstGeom prst="rect">
            <a:avLst/>
          </a:prstGeom>
        </p:spPr>
      </p:pic>
    </p:spTree>
    <p:extLst>
      <p:ext uri="{BB962C8B-B14F-4D97-AF65-F5344CB8AC3E}">
        <p14:creationId xmlns:p14="http://schemas.microsoft.com/office/powerpoint/2010/main" val="2995784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2EA5EFA-01A8-2A8E-28A3-7BAB42687DD5}"/>
              </a:ext>
            </a:extLst>
          </p:cNvPr>
          <p:cNvSpPr txBox="1"/>
          <p:nvPr/>
        </p:nvSpPr>
        <p:spPr>
          <a:xfrm>
            <a:off x="427134" y="5722719"/>
            <a:ext cx="10460182" cy="1701339"/>
          </a:xfrm>
          <a:prstGeom prst="rect">
            <a:avLst/>
          </a:prstGeom>
          <a:ln w="6350">
            <a:noFill/>
            <a:miter lim="800000"/>
          </a:ln>
        </p:spPr>
        <p:txBody>
          <a:bodyPr vert="horz" wrap="square" lIns="0" tIns="0" rIns="0" bIns="0" rtlCol="0">
            <a:noAutofit/>
          </a:bodyPr>
          <a:lstStyle/>
          <a:p>
            <a:pPr algn="l">
              <a:spcBef>
                <a:spcPts val="300"/>
              </a:spcBef>
              <a:spcAft>
                <a:spcPts val="300"/>
              </a:spcAft>
              <a:buNone/>
            </a:pPr>
            <a:r>
              <a:rPr lang="en-US" sz="1400" u="sng" dirty="0">
                <a:solidFill>
                  <a:schemeClr val="bg1"/>
                </a:solidFill>
                <a:latin typeface="Aptos" panose="020B0004020202020204" pitchFamily="34" charset="0"/>
              </a:rPr>
              <a:t>Contact me with questions!</a:t>
            </a:r>
          </a:p>
          <a:p>
            <a:pPr algn="l">
              <a:spcBef>
                <a:spcPts val="300"/>
              </a:spcBef>
              <a:spcAft>
                <a:spcPts val="300"/>
              </a:spcAft>
            </a:pPr>
            <a:r>
              <a:rPr lang="en-US" sz="1400" dirty="0">
                <a:solidFill>
                  <a:schemeClr val="bg1"/>
                </a:solidFill>
                <a:latin typeface="Aptos" panose="020B0004020202020204" pitchFamily="34" charset="0"/>
              </a:rPr>
              <a:t>Jackson Ensley</a:t>
            </a:r>
          </a:p>
          <a:p>
            <a:pPr algn="l">
              <a:spcBef>
                <a:spcPts val="300"/>
              </a:spcBef>
              <a:spcAft>
                <a:spcPts val="300"/>
              </a:spcAft>
            </a:pPr>
            <a:r>
              <a:rPr lang="en-US" sz="1400" dirty="0" err="1">
                <a:solidFill>
                  <a:schemeClr val="bg1"/>
                </a:solidFill>
                <a:latin typeface="Aptos" panose="020B0004020202020204" pitchFamily="34" charset="0"/>
              </a:rPr>
              <a:t>j.ensley@criteo.com</a:t>
            </a:r>
            <a:r>
              <a:rPr lang="en-US" sz="1400" dirty="0" err="1">
                <a:latin typeface="Aptos" panose="020B0004020202020204" pitchFamily="34" charset="0"/>
              </a:rPr>
              <a:t>in</a:t>
            </a:r>
            <a:r>
              <a:rPr lang="en-US" sz="1400" dirty="0">
                <a:latin typeface="Aptos" panose="020B0004020202020204" pitchFamily="34" charset="0"/>
              </a:rPr>
              <a:t> </a:t>
            </a:r>
            <a:r>
              <a:rPr lang="en-US" sz="1400" dirty="0"/>
              <a:t>CPCs (~$0.30), resulting in a drop in ROAS.</a:t>
            </a:r>
          </a:p>
        </p:txBody>
      </p:sp>
    </p:spTree>
    <p:extLst>
      <p:ext uri="{BB962C8B-B14F-4D97-AF65-F5344CB8AC3E}">
        <p14:creationId xmlns:p14="http://schemas.microsoft.com/office/powerpoint/2010/main" val="382049613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10.xml><?xml version="1.0" encoding="utf-8"?>
<p:tagLst xmlns:a="http://schemas.openxmlformats.org/drawingml/2006/main" xmlns:r="http://schemas.openxmlformats.org/officeDocument/2006/relationships" xmlns:p="http://schemas.openxmlformats.org/presentationml/2006/main">
  <p:tag name="NAME" val="Moon"/>
</p:tagLst>
</file>

<file path=ppt/tags/tag11.xml><?xml version="1.0" encoding="utf-8"?>
<p:tagLst xmlns:a="http://schemas.openxmlformats.org/drawingml/2006/main" xmlns:r="http://schemas.openxmlformats.org/officeDocument/2006/relationships" xmlns:p="http://schemas.openxmlformats.org/presentationml/2006/main">
  <p:tag name="ANGLE" val="5"/>
</p:tagLst>
</file>

<file path=ppt/tags/tag12.xml><?xml version="1.0" encoding="utf-8"?>
<p:tagLst xmlns:a="http://schemas.openxmlformats.org/drawingml/2006/main" xmlns:r="http://schemas.openxmlformats.org/officeDocument/2006/relationships" xmlns:p="http://schemas.openxmlformats.org/presentationml/2006/main">
  <p:tag name="ANGLE" val="5"/>
</p:tagLst>
</file>

<file path=ppt/tags/tag13.xml><?xml version="1.0" encoding="utf-8"?>
<p:tagLst xmlns:a="http://schemas.openxmlformats.org/drawingml/2006/main" xmlns:r="http://schemas.openxmlformats.org/officeDocument/2006/relationships" xmlns:p="http://schemas.openxmlformats.org/presentationml/2006/main">
  <p:tag name="ANGLE" val="4"/>
</p:tagLst>
</file>

<file path=ppt/tags/tag14.xml><?xml version="1.0" encoding="utf-8"?>
<p:tagLst xmlns:a="http://schemas.openxmlformats.org/drawingml/2006/main" xmlns:r="http://schemas.openxmlformats.org/officeDocument/2006/relationships" xmlns:p="http://schemas.openxmlformats.org/presentationml/2006/main">
  <p:tag name="ANGLE" val="4"/>
</p:tagLst>
</file>

<file path=ppt/tags/tag15.xml><?xml version="1.0" encoding="utf-8"?>
<p:tagLst xmlns:a="http://schemas.openxmlformats.org/drawingml/2006/main" xmlns:r="http://schemas.openxmlformats.org/officeDocument/2006/relationships" xmlns:p="http://schemas.openxmlformats.org/presentationml/2006/main">
  <p:tag name="ANGLE" val="3"/>
</p:tagLst>
</file>

<file path=ppt/tags/tag16.xml><?xml version="1.0" encoding="utf-8"?>
<p:tagLst xmlns:a="http://schemas.openxmlformats.org/drawingml/2006/main" xmlns:r="http://schemas.openxmlformats.org/officeDocument/2006/relationships" xmlns:p="http://schemas.openxmlformats.org/presentationml/2006/main">
  <p:tag name="ANGLE" val="3"/>
</p:tagLst>
</file>

<file path=ppt/tags/tag17.xml><?xml version="1.0" encoding="utf-8"?>
<p:tagLst xmlns:a="http://schemas.openxmlformats.org/drawingml/2006/main" xmlns:r="http://schemas.openxmlformats.org/officeDocument/2006/relationships" xmlns:p="http://schemas.openxmlformats.org/presentationml/2006/main">
  <p:tag name="ANGLE" val="2"/>
</p:tagLst>
</file>

<file path=ppt/tags/tag18.xml><?xml version="1.0" encoding="utf-8"?>
<p:tagLst xmlns:a="http://schemas.openxmlformats.org/drawingml/2006/main" xmlns:r="http://schemas.openxmlformats.org/officeDocument/2006/relationships" xmlns:p="http://schemas.openxmlformats.org/presentationml/2006/main">
  <p:tag name="ANGLE" val="2"/>
</p:tagLst>
</file>

<file path=ppt/tags/tag19.xml><?xml version="1.0" encoding="utf-8"?>
<p:tagLst xmlns:a="http://schemas.openxmlformats.org/drawingml/2006/main" xmlns:r="http://schemas.openxmlformats.org/officeDocument/2006/relationships" xmlns:p="http://schemas.openxmlformats.org/presentationml/2006/main">
  <p:tag name="ANGLE" val="1"/>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ANGLE" val="1"/>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Wz9_f.d6YGbJCbK0.Pg2_A"/>
</p:tagLst>
</file>

<file path=ppt/tags/tag23.xml><?xml version="1.0" encoding="utf-8"?>
<p:tagLst xmlns:a="http://schemas.openxmlformats.org/drawingml/2006/main" xmlns:r="http://schemas.openxmlformats.org/officeDocument/2006/relationships" xmlns:p="http://schemas.openxmlformats.org/presentationml/2006/main">
  <p:tag name="SHAPENAME" val="Subtitle"/>
</p:tagLst>
</file>

<file path=ppt/tags/tag24.xml><?xml version="1.0" encoding="utf-8"?>
<p:tagLst xmlns:a="http://schemas.openxmlformats.org/drawingml/2006/main" xmlns:r="http://schemas.openxmlformats.org/officeDocument/2006/relationships" xmlns:p="http://schemas.openxmlformats.org/presentationml/2006/main">
  <p:tag name="SHAPENAME" val="Titl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Vvs3CU0mhZ0iF9VK3Gc_gQ"/>
</p:tagLst>
</file>

<file path=ppt/tags/tag27.xml><?xml version="1.0" encoding="utf-8"?>
<p:tagLst xmlns:a="http://schemas.openxmlformats.org/drawingml/2006/main" xmlns:r="http://schemas.openxmlformats.org/officeDocument/2006/relationships" xmlns:p="http://schemas.openxmlformats.org/presentationml/2006/main">
  <p:tag name="SHAPENAME" val="5. Source"/>
</p:tagLst>
</file>

<file path=ppt/tags/tag28.xml><?xml version="1.0" encoding="utf-8"?>
<p:tagLst xmlns:a="http://schemas.openxmlformats.org/drawingml/2006/main" xmlns:r="http://schemas.openxmlformats.org/officeDocument/2006/relationships" xmlns:p="http://schemas.openxmlformats.org/presentationml/2006/main">
  <p:tag name="SHAPENAME" val="Title"/>
</p:tagLst>
</file>

<file path=ppt/tags/tag29.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xcgoWEzLgA0_64VDvMxGGg"/>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4.oZbb0sXNdu8BCibsgsUw"/>
</p:tagLst>
</file>

<file path=ppt/tags/tag32.xml><?xml version="1.0" encoding="utf-8"?>
<p:tagLst xmlns:a="http://schemas.openxmlformats.org/drawingml/2006/main" xmlns:r="http://schemas.openxmlformats.org/officeDocument/2006/relationships" xmlns:p="http://schemas.openxmlformats.org/presentationml/2006/main">
  <p:tag name="SHAPENAME" val="3. Subtitle"/>
</p:tagLst>
</file>

<file path=ppt/tags/tag33.xml><?xml version="1.0" encoding="utf-8"?>
<p:tagLst xmlns:a="http://schemas.openxmlformats.org/drawingml/2006/main" xmlns:r="http://schemas.openxmlformats.org/officeDocument/2006/relationships" xmlns:p="http://schemas.openxmlformats.org/presentationml/2006/main">
  <p:tag name="SHAPENAME" val="5. Source"/>
</p:tagLst>
</file>

<file path=ppt/tags/tag34.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4.oZbb0sXNdu8BCibsgsUw"/>
</p:tagLst>
</file>

<file path=ppt/tags/tag37.xml><?xml version="1.0" encoding="utf-8"?>
<p:tagLst xmlns:a="http://schemas.openxmlformats.org/drawingml/2006/main" xmlns:r="http://schemas.openxmlformats.org/officeDocument/2006/relationships" xmlns:p="http://schemas.openxmlformats.org/presentationml/2006/main">
  <p:tag name="SHAPENAME" val="3. Subtitle"/>
</p:tagLst>
</file>

<file path=ppt/tags/tag38.xml><?xml version="1.0" encoding="utf-8"?>
<p:tagLst xmlns:a="http://schemas.openxmlformats.org/drawingml/2006/main" xmlns:r="http://schemas.openxmlformats.org/officeDocument/2006/relationships" xmlns:p="http://schemas.openxmlformats.org/presentationml/2006/main">
  <p:tag name="SHAPENAME" val="5. Source"/>
</p:tagLst>
</file>

<file path=ppt/tags/tag39.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4.xml><?xml version="1.0" encoding="utf-8"?>
<p:tagLst xmlns:a="http://schemas.openxmlformats.org/drawingml/2006/main" xmlns:r="http://schemas.openxmlformats.org/officeDocument/2006/relationships" xmlns:p="http://schemas.openxmlformats.org/presentationml/2006/main">
  <p:tag name="SHAPENAME" val="4. Footnote"/>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rZ96ctUUqJsGDCugslwBCg"/>
</p:tagLst>
</file>

<file path=ppt/tags/tag42.xml><?xml version="1.0" encoding="utf-8"?>
<p:tagLst xmlns:a="http://schemas.openxmlformats.org/drawingml/2006/main" xmlns:r="http://schemas.openxmlformats.org/officeDocument/2006/relationships" xmlns:p="http://schemas.openxmlformats.org/presentationml/2006/main">
  <p:tag name="SHAPENAME" val="5. Source"/>
</p:tagLst>
</file>

<file path=ppt/tags/tag43.xml><?xml version="1.0" encoding="utf-8"?>
<p:tagLst xmlns:a="http://schemas.openxmlformats.org/drawingml/2006/main" xmlns:r="http://schemas.openxmlformats.org/officeDocument/2006/relationships" xmlns:p="http://schemas.openxmlformats.org/presentationml/2006/main">
  <p:tag name="SHAPENAME" val="3. Subtitle"/>
</p:tagLst>
</file>

<file path=ppt/tags/tag44.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txNguF4Gw2mJIhuiFXm5tKQ"/>
</p:tagLst>
</file>

<file path=ppt/tags/tag47.xml><?xml version="1.0" encoding="utf-8"?>
<p:tagLst xmlns:a="http://schemas.openxmlformats.org/drawingml/2006/main" xmlns:r="http://schemas.openxmlformats.org/officeDocument/2006/relationships" xmlns:p="http://schemas.openxmlformats.org/presentationml/2006/main">
  <p:tag name="SHAPENAME" val="5. Source"/>
</p:tagLst>
</file>

<file path=ppt/tags/tag48.xml><?xml version="1.0" encoding="utf-8"?>
<p:tagLst xmlns:a="http://schemas.openxmlformats.org/drawingml/2006/main" xmlns:r="http://schemas.openxmlformats.org/officeDocument/2006/relationships" xmlns:p="http://schemas.openxmlformats.org/presentationml/2006/main">
  <p:tag name="SHAPENAME" val="3. Subtitle"/>
</p:tagLst>
</file>

<file path=ppt/tags/tag49.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5.xml><?xml version="1.0" encoding="utf-8"?>
<p:tagLst xmlns:a="http://schemas.openxmlformats.org/drawingml/2006/main" xmlns:r="http://schemas.openxmlformats.org/officeDocument/2006/relationships" xmlns:p="http://schemas.openxmlformats.org/presentationml/2006/main">
  <p:tag name="NAME" val="ACET"/>
</p:tagLst>
</file>

<file path=ppt/tags/tag50.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trZ96ctUUqJsGDCugslwBCg"/>
</p:tagLst>
</file>

<file path=ppt/tags/tag53.xml><?xml version="1.0" encoding="utf-8"?>
<p:tagLst xmlns:a="http://schemas.openxmlformats.org/drawingml/2006/main" xmlns:r="http://schemas.openxmlformats.org/officeDocument/2006/relationships" xmlns:p="http://schemas.openxmlformats.org/presentationml/2006/main">
  <p:tag name="SHAPENAME" val="5. Source"/>
</p:tagLst>
</file>

<file path=ppt/tags/tag54.xml><?xml version="1.0" encoding="utf-8"?>
<p:tagLst xmlns:a="http://schemas.openxmlformats.org/drawingml/2006/main" xmlns:r="http://schemas.openxmlformats.org/officeDocument/2006/relationships" xmlns:p="http://schemas.openxmlformats.org/presentationml/2006/main">
  <p:tag name="SHAPENAME" val="3. Subtitle"/>
</p:tagLst>
</file>

<file path=ppt/tags/tag55.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tTqRLcqlXddAIBcoL4_FmkA"/>
</p:tagLst>
</file>

<file path=ppt/tags/tag58.xml><?xml version="1.0" encoding="utf-8"?>
<p:tagLst xmlns:a="http://schemas.openxmlformats.org/drawingml/2006/main" xmlns:r="http://schemas.openxmlformats.org/officeDocument/2006/relationships" xmlns:p="http://schemas.openxmlformats.org/presentationml/2006/main">
  <p:tag name="SHAPENAME" val="5. Source"/>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NAME" val="Moon"/>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tJvgJTIPPebpo6irFSQqHlA"/>
</p:tagLst>
</file>

<file path=ppt/tags/tag61.xml><?xml version="1.0" encoding="utf-8"?>
<p:tagLst xmlns:a="http://schemas.openxmlformats.org/drawingml/2006/main" xmlns:r="http://schemas.openxmlformats.org/officeDocument/2006/relationships" xmlns:p="http://schemas.openxmlformats.org/presentationml/2006/main">
  <p:tag name="SHAPENAME" val="5. Source"/>
</p:tagLst>
</file>

<file path=ppt/tags/tag62.xml><?xml version="1.0" encoding="utf-8"?>
<p:tagLst xmlns:a="http://schemas.openxmlformats.org/drawingml/2006/main" xmlns:r="http://schemas.openxmlformats.org/officeDocument/2006/relationships" xmlns:p="http://schemas.openxmlformats.org/presentationml/2006/main">
  <p:tag name="SHAPENAME" val="3. Subtitle"/>
</p:tagLst>
</file>

<file path=ppt/tags/tag63.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6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5.xml><?xml version="1.0" encoding="utf-8"?>
<p:tagLst xmlns:a="http://schemas.openxmlformats.org/drawingml/2006/main" xmlns:r="http://schemas.openxmlformats.org/officeDocument/2006/relationships" xmlns:p="http://schemas.openxmlformats.org/presentationml/2006/main">
  <p:tag name="THINKCELLSHAPEDONOTDELETE" val="tJvgJTIPPebpo6irFSQqHlA"/>
</p:tagLst>
</file>

<file path=ppt/tags/tag66.xml><?xml version="1.0" encoding="utf-8"?>
<p:tagLst xmlns:a="http://schemas.openxmlformats.org/drawingml/2006/main" xmlns:r="http://schemas.openxmlformats.org/officeDocument/2006/relationships" xmlns:p="http://schemas.openxmlformats.org/presentationml/2006/main">
  <p:tag name="SHAPENAME" val="5. Source"/>
</p:tagLst>
</file>

<file path=ppt/tags/tag67.xml><?xml version="1.0" encoding="utf-8"?>
<p:tagLst xmlns:a="http://schemas.openxmlformats.org/drawingml/2006/main" xmlns:r="http://schemas.openxmlformats.org/officeDocument/2006/relationships" xmlns:p="http://schemas.openxmlformats.org/presentationml/2006/main">
  <p:tag name="SHAPENAME" val="3. Subtitle"/>
</p:tagLst>
</file>

<file path=ppt/tags/tag68.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6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NAME" val="Moon"/>
</p:tagLst>
</file>

<file path=ppt/tags/tag70.xml><?xml version="1.0" encoding="utf-8"?>
<p:tagLst xmlns:a="http://schemas.openxmlformats.org/drawingml/2006/main" xmlns:r="http://schemas.openxmlformats.org/officeDocument/2006/relationships" xmlns:p="http://schemas.openxmlformats.org/presentationml/2006/main">
  <p:tag name="THINKCELLSHAPEDONOTDELETE" val="tJvgJTIPPebpo6irFSQqHlA"/>
</p:tagLst>
</file>

<file path=ppt/tags/tag71.xml><?xml version="1.0" encoding="utf-8"?>
<p:tagLst xmlns:a="http://schemas.openxmlformats.org/drawingml/2006/main" xmlns:r="http://schemas.openxmlformats.org/officeDocument/2006/relationships" xmlns:p="http://schemas.openxmlformats.org/presentationml/2006/main">
  <p:tag name="SHAPENAME" val="5. Source"/>
</p:tagLst>
</file>

<file path=ppt/tags/tag72.xml><?xml version="1.0" encoding="utf-8"?>
<p:tagLst xmlns:a="http://schemas.openxmlformats.org/drawingml/2006/main" xmlns:r="http://schemas.openxmlformats.org/officeDocument/2006/relationships" xmlns:p="http://schemas.openxmlformats.org/presentationml/2006/main">
  <p:tag name="SHAPENAME" val="3. Subtitle"/>
</p:tagLst>
</file>

<file path=ppt/tags/tag73.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7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5.xml><?xml version="1.0" encoding="utf-8"?>
<p:tagLst xmlns:a="http://schemas.openxmlformats.org/drawingml/2006/main" xmlns:r="http://schemas.openxmlformats.org/officeDocument/2006/relationships" xmlns:p="http://schemas.openxmlformats.org/presentationml/2006/main">
  <p:tag name="THINKCELLSHAPEDONOTDELETE" val="tJvgJTIPPebpo6irFSQqHlA"/>
</p:tagLst>
</file>

<file path=ppt/tags/tag76.xml><?xml version="1.0" encoding="utf-8"?>
<p:tagLst xmlns:a="http://schemas.openxmlformats.org/drawingml/2006/main" xmlns:r="http://schemas.openxmlformats.org/officeDocument/2006/relationships" xmlns:p="http://schemas.openxmlformats.org/presentationml/2006/main">
  <p:tag name="SHAPENAME" val="5. Source"/>
</p:tagLst>
</file>

<file path=ppt/tags/tag77.xml><?xml version="1.0" encoding="utf-8"?>
<p:tagLst xmlns:a="http://schemas.openxmlformats.org/drawingml/2006/main" xmlns:r="http://schemas.openxmlformats.org/officeDocument/2006/relationships" xmlns:p="http://schemas.openxmlformats.org/presentationml/2006/main">
  <p:tag name="SHAPENAME" val="3. Subtitle"/>
</p:tagLst>
</file>

<file path=ppt/tags/tag78.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7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NAME" val="Moon"/>
</p:tagLst>
</file>

<file path=ppt/tags/tag80.xml><?xml version="1.0" encoding="utf-8"?>
<p:tagLst xmlns:a="http://schemas.openxmlformats.org/drawingml/2006/main" xmlns:r="http://schemas.openxmlformats.org/officeDocument/2006/relationships" xmlns:p="http://schemas.openxmlformats.org/presentationml/2006/main">
  <p:tag name="THINKCELLSHAPEDONOTDELETE" val="tTqRLcqlXddAIBcoL4_FmkA"/>
</p:tagLst>
</file>

<file path=ppt/tags/tag81.xml><?xml version="1.0" encoding="utf-8"?>
<p:tagLst xmlns:a="http://schemas.openxmlformats.org/drawingml/2006/main" xmlns:r="http://schemas.openxmlformats.org/officeDocument/2006/relationships" xmlns:p="http://schemas.openxmlformats.org/presentationml/2006/main">
  <p:tag name="SHAPENAME" val="5. Source"/>
</p:tagLst>
</file>

<file path=ppt/tags/tag8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3.xml><?xml version="1.0" encoding="utf-8"?>
<p:tagLst xmlns:a="http://schemas.openxmlformats.org/drawingml/2006/main" xmlns:r="http://schemas.openxmlformats.org/officeDocument/2006/relationships" xmlns:p="http://schemas.openxmlformats.org/presentationml/2006/main">
  <p:tag name="THINKCELLSHAPEDONOTDELETE" val="tJvgJTIPPebpo6irFSQqHlA"/>
</p:tagLst>
</file>

<file path=ppt/tags/tag84.xml><?xml version="1.0" encoding="utf-8"?>
<p:tagLst xmlns:a="http://schemas.openxmlformats.org/drawingml/2006/main" xmlns:r="http://schemas.openxmlformats.org/officeDocument/2006/relationships" xmlns:p="http://schemas.openxmlformats.org/presentationml/2006/main">
  <p:tag name="SHAPENAME" val="5. Source"/>
</p:tagLst>
</file>

<file path=ppt/tags/tag8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6.xml><?xml version="1.0" encoding="utf-8"?>
<p:tagLst xmlns:a="http://schemas.openxmlformats.org/drawingml/2006/main" xmlns:r="http://schemas.openxmlformats.org/officeDocument/2006/relationships" xmlns:p="http://schemas.openxmlformats.org/presentationml/2006/main">
  <p:tag name="THINKCELLSHAPEDONOTDELETE" val="tJvgJTIPPebpo6irFSQqHlA"/>
</p:tagLst>
</file>

<file path=ppt/tags/tag87.xml><?xml version="1.0" encoding="utf-8"?>
<p:tagLst xmlns:a="http://schemas.openxmlformats.org/drawingml/2006/main" xmlns:r="http://schemas.openxmlformats.org/officeDocument/2006/relationships" xmlns:p="http://schemas.openxmlformats.org/presentationml/2006/main">
  <p:tag name="SHAPENAME" val="5. Source"/>
</p:tagLst>
</file>

<file path=ppt/tags/tag8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9.xml><?xml version="1.0" encoding="utf-8"?>
<p:tagLst xmlns:a="http://schemas.openxmlformats.org/drawingml/2006/main" xmlns:r="http://schemas.openxmlformats.org/officeDocument/2006/relationships" xmlns:p="http://schemas.openxmlformats.org/presentationml/2006/main">
  <p:tag name="THINKCELLSHAPEDONOTDELETE" val="tJvgJTIPPebpo6irFSQqHlA"/>
</p:tagLst>
</file>

<file path=ppt/tags/tag9.xml><?xml version="1.0" encoding="utf-8"?>
<p:tagLst xmlns:a="http://schemas.openxmlformats.org/drawingml/2006/main" xmlns:r="http://schemas.openxmlformats.org/officeDocument/2006/relationships" xmlns:p="http://schemas.openxmlformats.org/presentationml/2006/main">
  <p:tag name="NAME" val="Moon"/>
</p:tagLst>
</file>

<file path=ppt/tags/tag90.xml><?xml version="1.0" encoding="utf-8"?>
<p:tagLst xmlns:a="http://schemas.openxmlformats.org/drawingml/2006/main" xmlns:r="http://schemas.openxmlformats.org/officeDocument/2006/relationships" xmlns:p="http://schemas.openxmlformats.org/presentationml/2006/main">
  <p:tag name="SHAPENAME" val="5. Source"/>
</p:tagLst>
</file>

<file path=ppt/theme/theme1.xml><?xml version="1.0" encoding="utf-8"?>
<a:theme xmlns:a="http://schemas.openxmlformats.org/drawingml/2006/main" name="White">
  <a:themeElements>
    <a:clrScheme name="Custom 2">
      <a:dk1>
        <a:srgbClr val="032644"/>
      </a:dk1>
      <a:lt1>
        <a:srgbClr val="FFFFFF"/>
      </a:lt1>
      <a:dk2>
        <a:srgbClr val="028FFF"/>
      </a:dk2>
      <a:lt2>
        <a:srgbClr val="E3F3FF"/>
      </a:lt2>
      <a:accent1>
        <a:srgbClr val="032644"/>
      </a:accent1>
      <a:accent2>
        <a:srgbClr val="028FFF"/>
      </a:accent2>
      <a:accent3>
        <a:srgbClr val="E3F3FF"/>
      </a:accent3>
      <a:accent4>
        <a:srgbClr val="111E34"/>
      </a:accent4>
      <a:accent5>
        <a:srgbClr val="808080"/>
      </a:accent5>
      <a:accent6>
        <a:srgbClr val="E2E2E2"/>
      </a:accent6>
      <a:hlink>
        <a:srgbClr val="0000FF"/>
      </a:hlink>
      <a:folHlink>
        <a:srgbClr val="800080"/>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w="6350" cap="sq">
          <a:noFill/>
          <a:miter lim="800000"/>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spcBef>
            <a:spcPts val="300"/>
          </a:spcBef>
          <a:spcAft>
            <a:spcPts val="300"/>
          </a:spcAft>
          <a:defRPr sz="1600" dirty="0" err="1">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6350" cap="flat">
          <a:solidFill>
            <a:schemeClr val="tx1"/>
          </a:solidFill>
          <a:miter lim="800000"/>
          <a:tailEnd type="none"/>
        </a:ln>
      </a:spPr>
      <a:bodyPr/>
      <a:lstStyle/>
      <a:style>
        <a:lnRef idx="1">
          <a:schemeClr val="accent1"/>
        </a:lnRef>
        <a:fillRef idx="0">
          <a:schemeClr val="accent1"/>
        </a:fillRef>
        <a:effectRef idx="0">
          <a:schemeClr val="accent1"/>
        </a:effectRef>
        <a:fontRef idx="minor">
          <a:schemeClr val="tx1"/>
        </a:fontRef>
      </a:style>
    </a:lnDef>
    <a:txDef>
      <a:spPr>
        <a:ln w="6350">
          <a:noFill/>
          <a:miter lim="800000"/>
        </a:ln>
      </a:spPr>
      <a:bodyPr vert="horz" wrap="square" lIns="0" tIns="0" rIns="0" bIns="0" rtlCol="0">
        <a:noAutofit/>
      </a:bodyPr>
      <a:lstStyle>
        <a:defPPr algn="l">
          <a:spcBef>
            <a:spcPts val="300"/>
          </a:spcBef>
          <a:spcAft>
            <a:spcPts val="300"/>
          </a:spcAft>
          <a:buNone/>
          <a:defRPr sz="1600" dirty="0" smtClean="0"/>
        </a:defPPr>
      </a:lstStyle>
    </a:txDef>
  </a:objectDefaults>
  <a:extraClrSchemeLst>
    <a:extraClrScheme>
      <a:clrScheme name="Scheme1">
        <a:dk1>
          <a:srgbClr val="000000"/>
        </a:dk1>
        <a:lt1>
          <a:srgbClr val="FFFFFF"/>
        </a:lt1>
        <a:dk2>
          <a:srgbClr val="FFFFFF"/>
        </a:dk2>
        <a:lt2>
          <a:srgbClr val="FFFFFF"/>
        </a:lt2>
        <a:accent1>
          <a:srgbClr val="032544"/>
        </a:accent1>
        <a:accent2>
          <a:srgbClr val="0274D0"/>
        </a:accent2>
        <a:accent3>
          <a:srgbClr val="0287A6"/>
        </a:accent3>
        <a:accent4>
          <a:srgbClr val="5DD1FF"/>
        </a:accent4>
        <a:accent5>
          <a:srgbClr val="808080"/>
        </a:accent5>
        <a:accent6>
          <a:srgbClr val="E2E2E2"/>
        </a:accent6>
        <a:hlink>
          <a:srgbClr val="0000FF"/>
        </a:hlink>
        <a:folHlink>
          <a:srgbClr val="800080"/>
        </a:folHlink>
      </a:clrScheme>
    </a:extraClrScheme>
  </a:extraClrSchemeLst>
  <a:custClrLst>
    <a:custClr name="Dark Gray">
      <a:srgbClr val="4D4D4D"/>
    </a:custClr>
    <a:custClr name="Mid Gray">
      <a:srgbClr val="7F7F7F"/>
    </a:custClr>
    <a:custClr name="Light Gray">
      <a:srgbClr val="B3B3B3"/>
    </a:custClr>
    <a:custClr name="Super Light Gray">
      <a:srgbClr val="D0D0D0"/>
    </a:custClr>
    <a:custClr name="Pale Gray">
      <a:srgbClr val="E6E6E6"/>
    </a:custClr>
  </a:custClrLst>
  <a:extLst>
    <a:ext uri="{05A4C25C-085E-4340-85A3-A5531E510DB2}">
      <thm15:themeFamily xmlns:thm15="http://schemas.microsoft.com/office/thememl/2012/main" name="Presentation1" id="{E69902AE-B9F6-CA44-825A-3B4B8E65CB1E}" vid="{AF3CFD80-8AF0-1949-B8F4-F204E2000E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F5F83AD27F447040ABA47A4B7D4A809F" ma:contentTypeVersion="14" ma:contentTypeDescription="Create a new document." ma:contentTypeScope="" ma:versionID="1c46e7ea8c468786b6dc07e11fd71fe7">
  <xsd:schema xmlns:xsd="http://www.w3.org/2001/XMLSchema" xmlns:xs="http://www.w3.org/2001/XMLSchema" xmlns:p="http://schemas.microsoft.com/office/2006/metadata/properties" xmlns:ns2="c780b622-933f-4b84-927e-7876aa9415f9" xmlns:ns3="bb4cf504-a2f0-4aa6-84ed-dc4100c1a90a" targetNamespace="http://schemas.microsoft.com/office/2006/metadata/properties" ma:root="true" ma:fieldsID="b39e44561cda0ad2bd708522d2ef02ab" ns2:_="" ns3:_="">
    <xsd:import namespace="c780b622-933f-4b84-927e-7876aa9415f9"/>
    <xsd:import namespace="bb4cf504-a2f0-4aa6-84ed-dc4100c1a90a"/>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3:SharedWithUsers" minOccurs="0"/>
                <xsd:element ref="ns3:SharedWithDetails" minOccurs="0"/>
                <xsd:element ref="ns2:MediaServiceDateTaken" minOccurs="0"/>
                <xsd:element ref="ns2:MediaServiceGenerationTime" minOccurs="0"/>
                <xsd:element ref="ns2:MediaServiceEventHashCode" minOccurs="0"/>
                <xsd:element ref="ns2:MediaLengthInSeconds" minOccurs="0"/>
                <xsd:element ref="ns2:lcf76f155ced4ddcb4097134ff3c332f" minOccurs="0"/>
                <xsd:element ref="ns3:TaxCatchAll" minOccurs="0"/>
                <xsd:element ref="ns2:MediaServiceOCR"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780b622-933f-4b84-927e-7876aa9415f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MediaServiceDateTaken" ma:index="13" nillable="true" ma:displayName="MediaServiceDateTaken" ma:hidden="true" ma:indexed="true" ma:internalName="MediaServiceDateTaken"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LengthInSeconds" ma:index="16" nillable="true" ma:displayName="MediaLengthInSeconds" ma:hidden="true" ma:internalName="MediaLengthInSeconds" ma:readOnly="true">
      <xsd:simpleType>
        <xsd:restriction base="dms:Unknown"/>
      </xsd:simpleType>
    </xsd:element>
    <xsd:element name="lcf76f155ced4ddcb4097134ff3c332f" ma:index="18" nillable="true" ma:taxonomy="true" ma:internalName="lcf76f155ced4ddcb4097134ff3c332f" ma:taxonomyFieldName="MediaServiceImageTags" ma:displayName="Image Tags" ma:readOnly="false" ma:fieldId="{5cf76f15-5ced-4ddc-b409-7134ff3c332f}" ma:taxonomyMulti="true" ma:sspId="8ec30af2-885c-48a4-ac70-c1b0492118ee" ma:termSetId="09814cd3-568e-fe90-9814-8d621ff8fb84" ma:anchorId="fba54fb3-c3e1-fe81-a776-ca4b69148c4d" ma:open="true" ma:isKeyword="false">
      <xsd:complexType>
        <xsd:sequence>
          <xsd:element ref="pc:Terms" minOccurs="0" maxOccurs="1"/>
        </xsd:sequence>
      </xsd:complexType>
    </xsd:element>
    <xsd:element name="MediaServiceOCR" ma:index="20" nillable="true" ma:displayName="Extracted Text" ma:internalName="MediaServiceOCR" ma:readOnly="true">
      <xsd:simpleType>
        <xsd:restriction base="dms:Note">
          <xsd:maxLength value="255"/>
        </xsd:restriction>
      </xsd:simpleType>
    </xsd:element>
    <xsd:element name="MediaServiceSearchProperties" ma:index="21"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bb4cf504-a2f0-4aa6-84ed-dc4100c1a90a"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element name="TaxCatchAll" ma:index="19" nillable="true" ma:displayName="Taxonomy Catch All Column" ma:hidden="true" ma:list="{7b6c5ed8-8024-4ee2-9cd5-143504f8cb3f}" ma:internalName="TaxCatchAll" ma:showField="CatchAllData" ma:web="bb4cf504-a2f0-4aa6-84ed-dc4100c1a90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TaxCatchAll xmlns="bb4cf504-a2f0-4aa6-84ed-dc4100c1a90a" xsi:nil="true"/>
    <lcf76f155ced4ddcb4097134ff3c332f xmlns="c780b622-933f-4b84-927e-7876aa9415f9">
      <Terms xmlns="http://schemas.microsoft.com/office/infopath/2007/PartnerControls"/>
    </lcf76f155ced4ddcb4097134ff3c332f>
    <SharedWithUsers xmlns="bb4cf504-a2f0-4aa6-84ed-dc4100c1a90a">
      <UserInfo>
        <DisplayName>Jen Hosmer</DisplayName>
        <AccountId>155</AccountId>
        <AccountType/>
      </UserInfo>
      <UserInfo>
        <DisplayName>Katherine Cucuz</DisplayName>
        <AccountId>146</AccountId>
        <AccountType/>
      </UserInfo>
    </SharedWithUser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C7A8BF8-7A98-457C-84A5-02DDC4828FCE}">
  <ds:schemaRefs>
    <ds:schemaRef ds:uri="bb4cf504-a2f0-4aa6-84ed-dc4100c1a90a"/>
    <ds:schemaRef ds:uri="c780b622-933f-4b84-927e-7876aa9415f9"/>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0AB3F737-ADB5-431C-8C42-6483465A93FC}">
  <ds:schemaRefs>
    <ds:schemaRef ds:uri="http://www.w3.org/XML/1998/namespace"/>
    <ds:schemaRef ds:uri="bb4cf504-a2f0-4aa6-84ed-dc4100c1a90a"/>
    <ds:schemaRef ds:uri="http://purl.org/dc/terms/"/>
    <ds:schemaRef ds:uri="http://schemas.microsoft.com/office/2006/documentManagement/types"/>
    <ds:schemaRef ds:uri="http://schemas.microsoft.com/office/infopath/2007/PartnerControls"/>
    <ds:schemaRef ds:uri="http://purl.org/dc/elements/1.1/"/>
    <ds:schemaRef ds:uri="http://purl.org/dc/dcmitype/"/>
    <ds:schemaRef ds:uri="http://schemas.microsoft.com/office/2006/metadata/properties"/>
    <ds:schemaRef ds:uri="http://schemas.openxmlformats.org/package/2006/metadata/core-properties"/>
    <ds:schemaRef ds:uri="c780b622-933f-4b84-927e-7876aa9415f9"/>
  </ds:schemaRefs>
</ds:datastoreItem>
</file>

<file path=customXml/itemProps3.xml><?xml version="1.0" encoding="utf-8"?>
<ds:datastoreItem xmlns:ds="http://schemas.openxmlformats.org/officeDocument/2006/customXml" ds:itemID="{A6C3401E-CD76-464A-B7A1-C0D56B7B2A6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4539</TotalTime>
  <Words>693</Words>
  <Application>Microsoft Macintosh PowerPoint</Application>
  <PresentationFormat>Widescreen</PresentationFormat>
  <Paragraphs>249</Paragraphs>
  <Slides>9</Slides>
  <Notes>1</Notes>
  <HiddenSlides>0</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1</vt:i4>
      </vt:variant>
      <vt:variant>
        <vt:lpstr>Slide Titles</vt:lpstr>
      </vt:variant>
      <vt:variant>
        <vt:i4>9</vt:i4>
      </vt:variant>
    </vt:vector>
  </HeadingPairs>
  <TitlesOfParts>
    <vt:vector size="19" baseType="lpstr">
      <vt:lpstr>Aptos</vt:lpstr>
      <vt:lpstr>Aptos Narrow</vt:lpstr>
      <vt:lpstr>Arial</vt:lpstr>
      <vt:lpstr>Calibri</vt:lpstr>
      <vt:lpstr>Century Gothic</vt:lpstr>
      <vt:lpstr>Helvetica</vt:lpstr>
      <vt:lpstr>Segoe UI</vt:lpstr>
      <vt:lpstr>Wingdings</vt:lpstr>
      <vt:lpstr>White</vt:lpstr>
      <vt:lpstr>think-cell Slide</vt:lpstr>
      <vt:lpstr>Florida’s Natural May ‘25 Snapshot</vt:lpstr>
      <vt:lpstr>PowerPoint Presentation</vt:lpstr>
      <vt:lpstr>Florida's Natural: YTD ’25 SNAPSHOT</vt:lpstr>
      <vt:lpstr>Florida's Natural: APRIL ’25 SNAPSHOT</vt:lpstr>
      <vt:lpstr>Florida's Natural: APRIL ’25 LINE ITEMS</vt:lpstr>
      <vt:lpstr>Florida's Natural: APRIL ’25 KEYWORDS</vt:lpstr>
      <vt:lpstr>Florida's Natural: APRIL ’25 CATEGORIES</vt:lpstr>
      <vt:lpstr>Florida’s Natural: PACING REPORT</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Brand XXX: CAMPAIGN SNAPSHOT</dc:title>
  <dc:creator>Dalyn Mathews</dc:creator>
  <cp:lastModifiedBy>Jackson Ensley</cp:lastModifiedBy>
  <cp:revision>500</cp:revision>
  <dcterms:created xsi:type="dcterms:W3CDTF">2024-02-05T15:24:51Z</dcterms:created>
  <dcterms:modified xsi:type="dcterms:W3CDTF">2025-05-05T16:54:22Z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0x010100F5F83AD27F447040ABA47A4B7D4A809F</vt:lpwstr>
  </property>
  <property fmtid="{D5CDD505-2E9C-101B-9397-08002B2CF9AE}" pid="3" name="MediaServiceImageTags">
    <vt:lpwstr/>
  </property>
  <property fmtid="{D5CDD505-2E9C-101B-9397-08002B2CF9AE}" pid="4" name="MSIP_Label_054b7cbc-c708-4bae-92f9-e7d5cd5d68c6_Enabled">
    <vt:lpwstr>true</vt:lpwstr>
  </property>
  <property fmtid="{D5CDD505-2E9C-101B-9397-08002B2CF9AE}" pid="5" name="MSIP_Label_054b7cbc-c708-4bae-92f9-e7d5cd5d68c6_SetDate">
    <vt:lpwstr>2024-11-08T16:30:50Z</vt:lpwstr>
  </property>
  <property fmtid="{D5CDD505-2E9C-101B-9397-08002B2CF9AE}" pid="6" name="MSIP_Label_054b7cbc-c708-4bae-92f9-e7d5cd5d68c6_Method">
    <vt:lpwstr>Standard</vt:lpwstr>
  </property>
  <property fmtid="{D5CDD505-2E9C-101B-9397-08002B2CF9AE}" pid="7" name="MSIP_Label_054b7cbc-c708-4bae-92f9-e7d5cd5d68c6_Name">
    <vt:lpwstr>Internal</vt:lpwstr>
  </property>
  <property fmtid="{D5CDD505-2E9C-101B-9397-08002B2CF9AE}" pid="8" name="MSIP_Label_054b7cbc-c708-4bae-92f9-e7d5cd5d68c6_SiteId">
    <vt:lpwstr>2a35d8fd-574d-48e3-927c-8c398e225a01</vt:lpwstr>
  </property>
  <property fmtid="{D5CDD505-2E9C-101B-9397-08002B2CF9AE}" pid="9" name="MSIP_Label_054b7cbc-c708-4bae-92f9-e7d5cd5d68c6_ActionId">
    <vt:lpwstr>55df3c7e-7db1-4521-aaa0-6791d7a7c2a5</vt:lpwstr>
  </property>
  <property fmtid="{D5CDD505-2E9C-101B-9397-08002B2CF9AE}" pid="10" name="MSIP_Label_054b7cbc-c708-4bae-92f9-e7d5cd5d68c6_ContentBits">
    <vt:lpwstr>0</vt:lpwstr>
  </property>
</Properties>
</file>